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42" r:id="rId3"/>
    <p:sldId id="353" r:id="rId4"/>
    <p:sldId id="369" r:id="rId5"/>
    <p:sldId id="322" r:id="rId6"/>
    <p:sldId id="323" r:id="rId7"/>
    <p:sldId id="357" r:id="rId8"/>
    <p:sldId id="372" r:id="rId9"/>
    <p:sldId id="324" r:id="rId10"/>
    <p:sldId id="325" r:id="rId11"/>
    <p:sldId id="326" r:id="rId12"/>
    <p:sldId id="358" r:id="rId13"/>
    <p:sldId id="327" r:id="rId14"/>
    <p:sldId id="359" r:id="rId15"/>
    <p:sldId id="328" r:id="rId16"/>
    <p:sldId id="346" r:id="rId17"/>
    <p:sldId id="345" r:id="rId18"/>
    <p:sldId id="348" r:id="rId19"/>
    <p:sldId id="378" r:id="rId20"/>
    <p:sldId id="371" r:id="rId21"/>
    <p:sldId id="380" r:id="rId22"/>
    <p:sldId id="356" r:id="rId23"/>
    <p:sldId id="352" r:id="rId24"/>
    <p:sldId id="379" r:id="rId25"/>
    <p:sldId id="381" r:id="rId26"/>
    <p:sldId id="354" r:id="rId27"/>
    <p:sldId id="355" r:id="rId28"/>
    <p:sldId id="374" r:id="rId29"/>
    <p:sldId id="375" r:id="rId30"/>
    <p:sldId id="376" r:id="rId31"/>
    <p:sldId id="377" r:id="rId32"/>
    <p:sldId id="370" r:id="rId33"/>
    <p:sldId id="366"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08"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DATA%201\&#1056;&#1054;&#1057;&#1057;&#1048;&#1071;\&#1050;&#1088;&#1072;&#1089;&#1085;&#1086;&#1103;&#1088;&#1089;&#1082;_&#1050;&#1050;&#1056;&#1071;&#1050;\2012\&#1058;&#1091;&#1088;&#1080;&#1079;&#1084;_&#1064;&#1077;&#1096;&#1077;&#1075;&#1086;&#1074;&#1072;\&#1055;&#1088;&#1077;&#1079;&#1077;&#1085;&#1090;&#1072;&#1094;&#1080;&#1103;\&#1042;&#1103;&#1090;&#1089;&#1082;&#1086;&#1077;\&#1050;&#1085;&#1080;&#1075;&#107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lt-LT" dirty="0" smtClean="0">
                <a:latin typeface="Tahoma" pitchFamily="34" charset="0"/>
                <a:ea typeface="Tahoma" pitchFamily="34" charset="0"/>
                <a:cs typeface="Tahoma" pitchFamily="34" charset="0"/>
              </a:rPr>
              <a:t>Lankytojų</a:t>
            </a:r>
            <a:r>
              <a:rPr lang="lt-LT" baseline="0" dirty="0" smtClean="0">
                <a:latin typeface="Tahoma" pitchFamily="34" charset="0"/>
                <a:ea typeface="Tahoma" pitchFamily="34" charset="0"/>
                <a:cs typeface="Tahoma" pitchFamily="34" charset="0"/>
              </a:rPr>
              <a:t> skaičius</a:t>
            </a:r>
            <a:endParaRPr lang="ru-RU" dirty="0">
              <a:latin typeface="Tahoma" pitchFamily="34" charset="0"/>
              <a:ea typeface="Tahoma" pitchFamily="34" charset="0"/>
              <a:cs typeface="Tahoma" pitchFamily="34" charset="0"/>
            </a:endParaRPr>
          </a:p>
        </c:rich>
      </c:tx>
      <c:layout>
        <c:manualLayout>
          <c:xMode val="edge"/>
          <c:yMode val="edge"/>
          <c:x val="0.25990302152807393"/>
          <c:y val="1.8565193186427919E-2"/>
        </c:manualLayout>
      </c:layout>
      <c:overlay val="0"/>
    </c:title>
    <c:autoTitleDeleted val="0"/>
    <c:plotArea>
      <c:layout>
        <c:manualLayout>
          <c:layoutTarget val="inner"/>
          <c:xMode val="edge"/>
          <c:yMode val="edge"/>
          <c:x val="6.6095926617472614E-2"/>
          <c:y val="0.10436732769636893"/>
          <c:w val="0.8883894173048873"/>
          <c:h val="0.8368428938799426"/>
        </c:manualLayout>
      </c:layout>
      <c:bubbleChart>
        <c:varyColors val="0"/>
        <c:ser>
          <c:idx val="0"/>
          <c:order val="0"/>
          <c:tx>
            <c:v>Число посетителей</c:v>
          </c:tx>
          <c:invertIfNegative val="0"/>
          <c:dLbls>
            <c:delete val="1"/>
          </c:dLbls>
          <c:xVal>
            <c:numRef>
              <c:f>Лист1!$A$1:$A$5</c:f>
              <c:numCache>
                <c:formatCode>\О\с\н\о\в\н\о\й</c:formatCode>
                <c:ptCount val="5"/>
                <c:pt idx="0">
                  <c:v>2008</c:v>
                </c:pt>
                <c:pt idx="1">
                  <c:v>2009</c:v>
                </c:pt>
                <c:pt idx="2">
                  <c:v>2010</c:v>
                </c:pt>
                <c:pt idx="3">
                  <c:v>2011</c:v>
                </c:pt>
                <c:pt idx="4">
                  <c:v>2012</c:v>
                </c:pt>
              </c:numCache>
            </c:numRef>
          </c:xVal>
          <c:yVal>
            <c:numRef>
              <c:f>Лист1!$B$1:$B$5</c:f>
              <c:numCache>
                <c:formatCode>\О\с\н\о\в\н\о\й</c:formatCode>
                <c:ptCount val="5"/>
                <c:pt idx="0">
                  <c:v>1</c:v>
                </c:pt>
                <c:pt idx="1">
                  <c:v>2</c:v>
                </c:pt>
                <c:pt idx="2">
                  <c:v>4</c:v>
                </c:pt>
                <c:pt idx="3">
                  <c:v>6</c:v>
                </c:pt>
                <c:pt idx="4">
                  <c:v>10</c:v>
                </c:pt>
              </c:numCache>
            </c:numRef>
          </c:yVal>
          <c:bubbleSize>
            <c:numRef>
              <c:f>Лист1!$C$1:$C$5</c:f>
              <c:numCache>
                <c:formatCode>\О\с\н\о\в\н\о\й</c:formatCode>
                <c:ptCount val="5"/>
                <c:pt idx="0">
                  <c:v>2400</c:v>
                </c:pt>
                <c:pt idx="1">
                  <c:v>15000</c:v>
                </c:pt>
                <c:pt idx="2">
                  <c:v>60000</c:v>
                </c:pt>
                <c:pt idx="3">
                  <c:v>84000</c:v>
                </c:pt>
                <c:pt idx="4">
                  <c:v>102000</c:v>
                </c:pt>
              </c:numCache>
            </c:numRef>
          </c:bubbleSize>
          <c:bubble3D val="1"/>
        </c:ser>
        <c:dLbls>
          <c:showLegendKey val="0"/>
          <c:showVal val="1"/>
          <c:showCatName val="0"/>
          <c:showSerName val="0"/>
          <c:showPercent val="0"/>
          <c:showBubbleSize val="0"/>
        </c:dLbls>
        <c:bubbleScale val="100"/>
        <c:showNegBubbles val="0"/>
        <c:axId val="305338672"/>
        <c:axId val="305339064"/>
      </c:bubbleChart>
      <c:valAx>
        <c:axId val="305338672"/>
        <c:scaling>
          <c:orientation val="minMax"/>
        </c:scaling>
        <c:delete val="1"/>
        <c:axPos val="b"/>
        <c:numFmt formatCode="\О\с\н\о\в\н\о\й" sourceLinked="1"/>
        <c:majorTickMark val="out"/>
        <c:minorTickMark val="none"/>
        <c:tickLblPos val="none"/>
        <c:crossAx val="305339064"/>
        <c:crosses val="autoZero"/>
        <c:crossBetween val="midCat"/>
      </c:valAx>
      <c:valAx>
        <c:axId val="305339064"/>
        <c:scaling>
          <c:orientation val="minMax"/>
        </c:scaling>
        <c:delete val="1"/>
        <c:axPos val="l"/>
        <c:majorGridlines/>
        <c:title>
          <c:tx>
            <c:rich>
              <a:bodyPr rot="0" vert="wordArtVert"/>
              <a:lstStyle/>
              <a:p>
                <a:pPr>
                  <a:defRPr/>
                </a:pPr>
                <a:r>
                  <a:rPr lang="ru-RU"/>
                  <a:t>Число событий</a:t>
                </a:r>
              </a:p>
            </c:rich>
          </c:tx>
          <c:layout/>
          <c:overlay val="0"/>
        </c:title>
        <c:numFmt formatCode="\О\с\н\о\в\н\о\й" sourceLinked="1"/>
        <c:majorTickMark val="out"/>
        <c:minorTickMark val="none"/>
        <c:tickLblPos val="none"/>
        <c:crossAx val="305338672"/>
        <c:crosses val="autoZero"/>
        <c:crossBetween val="midCat"/>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E10670-DA26-4DBE-9331-FF5974AAF48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8249812F-3CD9-45CC-A85E-612F542B240D}">
      <dgm:prSet phldrT="[Текст]" custT="1"/>
      <dgm:spPr>
        <a:solidFill>
          <a:srgbClr val="FF0000"/>
        </a:solidFill>
      </dgm:spPr>
      <dgm:t>
        <a:bodyPr/>
        <a:lstStyle/>
        <a:p>
          <a:r>
            <a:rPr lang="lt-LT" sz="2000" b="1" dirty="0" smtClean="0">
              <a:latin typeface="Tahoma" pitchFamily="34" charset="0"/>
              <a:ea typeface="Tahoma" pitchFamily="34" charset="0"/>
              <a:cs typeface="Tahoma" pitchFamily="34" charset="0"/>
            </a:rPr>
            <a:t>MIESTO KULTŪRA</a:t>
          </a:r>
          <a:endParaRPr lang="ru-RU" sz="2000" b="1" dirty="0" smtClean="0">
            <a:latin typeface="Tahoma" pitchFamily="34" charset="0"/>
            <a:ea typeface="Tahoma" pitchFamily="34" charset="0"/>
            <a:cs typeface="Tahoma" pitchFamily="34" charset="0"/>
          </a:endParaRPr>
        </a:p>
      </dgm:t>
    </dgm:pt>
    <dgm:pt modelId="{500E9758-F43B-45E3-AC02-15EDEF3BC5DE}" type="parTrans" cxnId="{4710D948-D1E3-4A41-BEC1-5FDEAAAE50FA}">
      <dgm:prSet/>
      <dgm:spPr/>
      <dgm:t>
        <a:bodyPr/>
        <a:lstStyle/>
        <a:p>
          <a:endParaRPr lang="ru-RU"/>
        </a:p>
      </dgm:t>
    </dgm:pt>
    <dgm:pt modelId="{A5AC5981-68A1-4680-B01E-9A64BD16D779}" type="sibTrans" cxnId="{4710D948-D1E3-4A41-BEC1-5FDEAAAE50FA}">
      <dgm:prSet/>
      <dgm:spPr/>
      <dgm:t>
        <a:bodyPr/>
        <a:lstStyle/>
        <a:p>
          <a:endParaRPr lang="ru-RU"/>
        </a:p>
      </dgm:t>
    </dgm:pt>
    <dgm:pt modelId="{AA796AAC-CD39-493C-9AD7-64075DAC700A}">
      <dgm:prSet phldrT="[Текст]"/>
      <dgm:spPr>
        <a:solidFill>
          <a:srgbClr val="00B050"/>
        </a:solidFill>
      </dgm:spPr>
      <dgm:t>
        <a:bodyPr/>
        <a:lstStyle/>
        <a:p>
          <a:r>
            <a:rPr lang="lt-LT" b="1" dirty="0" smtClean="0">
              <a:latin typeface="Tahoma" pitchFamily="34" charset="0"/>
              <a:ea typeface="Tahoma" pitchFamily="34" charset="0"/>
              <a:cs typeface="Tahoma" pitchFamily="34" charset="0"/>
            </a:rPr>
            <a:t>Autentiškumas – savęs supratimas</a:t>
          </a:r>
          <a:endParaRPr lang="ru-RU" b="1" dirty="0">
            <a:latin typeface="Tahoma" pitchFamily="34" charset="0"/>
            <a:ea typeface="Tahoma" pitchFamily="34" charset="0"/>
            <a:cs typeface="Tahoma" pitchFamily="34" charset="0"/>
          </a:endParaRPr>
        </a:p>
      </dgm:t>
    </dgm:pt>
    <dgm:pt modelId="{6F1FC265-15EF-46D8-8580-9EE1295F7C07}" type="parTrans" cxnId="{BD328CC4-FE0E-4ACB-B145-02F25B9C0212}">
      <dgm:prSet/>
      <dgm:spPr/>
      <dgm:t>
        <a:bodyPr/>
        <a:lstStyle/>
        <a:p>
          <a:endParaRPr lang="ru-RU"/>
        </a:p>
      </dgm:t>
    </dgm:pt>
    <dgm:pt modelId="{1AF2B9F7-2661-469D-BEF7-290349CA2193}" type="sibTrans" cxnId="{BD328CC4-FE0E-4ACB-B145-02F25B9C0212}">
      <dgm:prSet/>
      <dgm:spPr/>
      <dgm:t>
        <a:bodyPr/>
        <a:lstStyle/>
        <a:p>
          <a:endParaRPr lang="ru-RU"/>
        </a:p>
      </dgm:t>
    </dgm:pt>
    <dgm:pt modelId="{1A290109-A029-4B2E-A792-B04FFCF68546}">
      <dgm:prSet phldrT="[Текст]"/>
      <dgm:spPr>
        <a:solidFill>
          <a:srgbClr val="00B050"/>
        </a:solidFill>
      </dgm:spPr>
      <dgm:t>
        <a:bodyPr/>
        <a:lstStyle/>
        <a:p>
          <a:r>
            <a:rPr lang="lt-LT" b="1" dirty="0" smtClean="0">
              <a:latin typeface="Tahoma" pitchFamily="34" charset="0"/>
              <a:ea typeface="Tahoma" pitchFamily="34" charset="0"/>
              <a:cs typeface="Tahoma" pitchFamily="34" charset="0"/>
            </a:rPr>
            <a:t>Sugebėjimas diegti inovacijas</a:t>
          </a:r>
          <a:endParaRPr lang="ru-RU" b="1" dirty="0">
            <a:latin typeface="Tahoma" pitchFamily="34" charset="0"/>
            <a:ea typeface="Tahoma" pitchFamily="34" charset="0"/>
            <a:cs typeface="Tahoma" pitchFamily="34" charset="0"/>
          </a:endParaRPr>
        </a:p>
      </dgm:t>
    </dgm:pt>
    <dgm:pt modelId="{68A0FD7D-C48F-4BDB-AB6C-156C864AA2C5}" type="parTrans" cxnId="{E8AEF8A1-E748-4F0C-9CEC-15FDE3380B05}">
      <dgm:prSet/>
      <dgm:spPr/>
      <dgm:t>
        <a:bodyPr/>
        <a:lstStyle/>
        <a:p>
          <a:endParaRPr lang="ru-RU"/>
        </a:p>
      </dgm:t>
    </dgm:pt>
    <dgm:pt modelId="{604CA7CB-778E-4260-BC88-BCA54B208BD4}" type="sibTrans" cxnId="{E8AEF8A1-E748-4F0C-9CEC-15FDE3380B05}">
      <dgm:prSet/>
      <dgm:spPr/>
      <dgm:t>
        <a:bodyPr/>
        <a:lstStyle/>
        <a:p>
          <a:endParaRPr lang="ru-RU"/>
        </a:p>
      </dgm:t>
    </dgm:pt>
    <dgm:pt modelId="{36544720-1D4C-47F1-BAA4-51BA6ECA3B78}">
      <dgm:prSet phldrT="[Текст]"/>
      <dgm:spPr>
        <a:solidFill>
          <a:srgbClr val="00B050"/>
        </a:solidFill>
      </dgm:spPr>
      <dgm:t>
        <a:bodyPr/>
        <a:lstStyle/>
        <a:p>
          <a:r>
            <a:rPr lang="lt-LT" b="1" dirty="0" smtClean="0">
              <a:latin typeface="Tahoma" pitchFamily="34" charset="0"/>
              <a:ea typeface="Tahoma" pitchFamily="34" charset="0"/>
              <a:cs typeface="Tahoma" pitchFamily="34" charset="0"/>
            </a:rPr>
            <a:t>Pozityvi orientacija</a:t>
          </a:r>
          <a:r>
            <a:rPr lang="ru-RU" b="1" dirty="0" smtClean="0">
              <a:latin typeface="Tahoma" pitchFamily="34" charset="0"/>
              <a:ea typeface="Tahoma" pitchFamily="34" charset="0"/>
              <a:cs typeface="Tahoma" pitchFamily="34" charset="0"/>
            </a:rPr>
            <a:t> </a:t>
          </a:r>
          <a:r>
            <a:rPr lang="lt-LT" b="1" dirty="0" smtClean="0">
              <a:latin typeface="Tahoma" pitchFamily="34" charset="0"/>
              <a:ea typeface="Tahoma" pitchFamily="34" charset="0"/>
              <a:cs typeface="Tahoma" pitchFamily="34" charset="0"/>
            </a:rPr>
            <a:t>                     </a:t>
          </a:r>
          <a:r>
            <a:rPr lang="ru-RU" b="1" dirty="0" smtClean="0">
              <a:latin typeface="Tahoma" pitchFamily="34" charset="0"/>
              <a:ea typeface="Tahoma" pitchFamily="34" charset="0"/>
              <a:cs typeface="Tahoma" pitchFamily="34" charset="0"/>
            </a:rPr>
            <a:t>(</a:t>
          </a:r>
          <a:r>
            <a:rPr lang="lt-LT" b="1" dirty="0" smtClean="0">
              <a:latin typeface="Tahoma" pitchFamily="34" charset="0"/>
              <a:ea typeface="Tahoma" pitchFamily="34" charset="0"/>
              <a:cs typeface="Tahoma" pitchFamily="34" charset="0"/>
            </a:rPr>
            <a:t>į progresą</a:t>
          </a:r>
          <a:r>
            <a:rPr lang="ru-RU" b="1" dirty="0" smtClean="0">
              <a:latin typeface="Tahoma" pitchFamily="34" charset="0"/>
              <a:ea typeface="Tahoma" pitchFamily="34" charset="0"/>
              <a:cs typeface="Tahoma" pitchFamily="34" charset="0"/>
            </a:rPr>
            <a:t>)</a:t>
          </a:r>
          <a:endParaRPr lang="ru-RU" b="1" dirty="0">
            <a:latin typeface="Tahoma" pitchFamily="34" charset="0"/>
            <a:ea typeface="Tahoma" pitchFamily="34" charset="0"/>
            <a:cs typeface="Tahoma" pitchFamily="34" charset="0"/>
          </a:endParaRPr>
        </a:p>
      </dgm:t>
    </dgm:pt>
    <dgm:pt modelId="{91139D43-89FA-46E5-B78C-7F3287C75985}" type="parTrans" cxnId="{9DA8F5B6-EE38-4BB9-80EB-3CFA4BB4B600}">
      <dgm:prSet/>
      <dgm:spPr/>
      <dgm:t>
        <a:bodyPr/>
        <a:lstStyle/>
        <a:p>
          <a:endParaRPr lang="ru-RU"/>
        </a:p>
      </dgm:t>
    </dgm:pt>
    <dgm:pt modelId="{8160991F-A064-4FE1-BBC0-6A0849E6DAA2}" type="sibTrans" cxnId="{9DA8F5B6-EE38-4BB9-80EB-3CFA4BB4B600}">
      <dgm:prSet/>
      <dgm:spPr/>
      <dgm:t>
        <a:bodyPr/>
        <a:lstStyle/>
        <a:p>
          <a:endParaRPr lang="ru-RU"/>
        </a:p>
      </dgm:t>
    </dgm:pt>
    <dgm:pt modelId="{A0C3B8A7-4FBD-406D-A296-9AA4273A70AD}" type="pres">
      <dgm:prSet presAssocID="{C1E10670-DA26-4DBE-9331-FF5974AAF489}" presName="cycle" presStyleCnt="0">
        <dgm:presLayoutVars>
          <dgm:chMax val="1"/>
          <dgm:dir/>
          <dgm:animLvl val="ctr"/>
          <dgm:resizeHandles val="exact"/>
        </dgm:presLayoutVars>
      </dgm:prSet>
      <dgm:spPr/>
      <dgm:t>
        <a:bodyPr/>
        <a:lstStyle/>
        <a:p>
          <a:endParaRPr lang="ru-RU"/>
        </a:p>
      </dgm:t>
    </dgm:pt>
    <dgm:pt modelId="{AAC98DD4-04EE-433C-B9B9-3531A366361F}" type="pres">
      <dgm:prSet presAssocID="{8249812F-3CD9-45CC-A85E-612F542B240D}" presName="centerShape" presStyleLbl="node0" presStyleIdx="0" presStyleCnt="1" custScaleX="137272" custLinFactNeighborX="-1030" custLinFactNeighborY="2217"/>
      <dgm:spPr/>
      <dgm:t>
        <a:bodyPr/>
        <a:lstStyle/>
        <a:p>
          <a:endParaRPr lang="ru-RU"/>
        </a:p>
      </dgm:t>
    </dgm:pt>
    <dgm:pt modelId="{A9957811-4E88-463A-AB48-838767369A3C}" type="pres">
      <dgm:prSet presAssocID="{6F1FC265-15EF-46D8-8580-9EE1295F7C07}" presName="parTrans" presStyleLbl="bgSibTrans2D1" presStyleIdx="0" presStyleCnt="3" custScaleX="120768" custLinFactY="28763" custLinFactNeighborX="-2368" custLinFactNeighborY="100000"/>
      <dgm:spPr/>
      <dgm:t>
        <a:bodyPr/>
        <a:lstStyle/>
        <a:p>
          <a:endParaRPr lang="ru-RU"/>
        </a:p>
      </dgm:t>
    </dgm:pt>
    <dgm:pt modelId="{7E6DC968-C762-48AA-A29F-C2BDAD5C81AE}" type="pres">
      <dgm:prSet presAssocID="{AA796AAC-CD39-493C-9AD7-64075DAC700A}" presName="node" presStyleLbl="node1" presStyleIdx="0" presStyleCnt="3" custScaleX="168147" custRadScaleRad="184303" custRadScaleInc="-24958">
        <dgm:presLayoutVars>
          <dgm:bulletEnabled val="1"/>
        </dgm:presLayoutVars>
      </dgm:prSet>
      <dgm:spPr/>
      <dgm:t>
        <a:bodyPr/>
        <a:lstStyle/>
        <a:p>
          <a:endParaRPr lang="ru-RU"/>
        </a:p>
      </dgm:t>
    </dgm:pt>
    <dgm:pt modelId="{AA6B16C8-926F-414C-942C-ACF0F4A66D88}" type="pres">
      <dgm:prSet presAssocID="{68A0FD7D-C48F-4BDB-AB6C-156C864AA2C5}" presName="parTrans" presStyleLbl="bgSibTrans2D1" presStyleIdx="1" presStyleCnt="3" custAng="21529213" custScaleX="138648"/>
      <dgm:spPr/>
      <dgm:t>
        <a:bodyPr/>
        <a:lstStyle/>
        <a:p>
          <a:endParaRPr lang="ru-RU"/>
        </a:p>
      </dgm:t>
    </dgm:pt>
    <dgm:pt modelId="{0D1F99EF-3970-4998-B1CB-70481DB67540}" type="pres">
      <dgm:prSet presAssocID="{1A290109-A029-4B2E-A792-B04FFCF68546}" presName="node" presStyleLbl="node1" presStyleIdx="1" presStyleCnt="3" custScaleX="159953" custRadScaleRad="100065" custRadScaleInc="-3050">
        <dgm:presLayoutVars>
          <dgm:bulletEnabled val="1"/>
        </dgm:presLayoutVars>
      </dgm:prSet>
      <dgm:spPr/>
      <dgm:t>
        <a:bodyPr/>
        <a:lstStyle/>
        <a:p>
          <a:endParaRPr lang="ru-RU"/>
        </a:p>
      </dgm:t>
    </dgm:pt>
    <dgm:pt modelId="{38AD0230-1DB4-4F9D-972D-BBC9F24EA392}" type="pres">
      <dgm:prSet presAssocID="{91139D43-89FA-46E5-B78C-7F3287C75985}" presName="parTrans" presStyleLbl="bgSibTrans2D1" presStyleIdx="2" presStyleCnt="3" custScaleX="111465" custLinFactY="47489" custLinFactNeighborX="156" custLinFactNeighborY="100000"/>
      <dgm:spPr/>
      <dgm:t>
        <a:bodyPr/>
        <a:lstStyle/>
        <a:p>
          <a:endParaRPr lang="ru-RU"/>
        </a:p>
      </dgm:t>
    </dgm:pt>
    <dgm:pt modelId="{2CF70B4E-F383-49A1-8AB1-E75D8E090E83}" type="pres">
      <dgm:prSet presAssocID="{36544720-1D4C-47F1-BAA4-51BA6ECA3B78}" presName="node" presStyleLbl="node1" presStyleIdx="2" presStyleCnt="3" custScaleX="177735" custRadScaleRad="176186" custRadScaleInc="20728">
        <dgm:presLayoutVars>
          <dgm:bulletEnabled val="1"/>
        </dgm:presLayoutVars>
      </dgm:prSet>
      <dgm:spPr/>
      <dgm:t>
        <a:bodyPr/>
        <a:lstStyle/>
        <a:p>
          <a:endParaRPr lang="ru-RU"/>
        </a:p>
      </dgm:t>
    </dgm:pt>
  </dgm:ptLst>
  <dgm:cxnLst>
    <dgm:cxn modelId="{76E2B815-B4E3-47D4-AC2A-058BECABFA24}" type="presOf" srcId="{91139D43-89FA-46E5-B78C-7F3287C75985}" destId="{38AD0230-1DB4-4F9D-972D-BBC9F24EA392}" srcOrd="0" destOrd="0" presId="urn:microsoft.com/office/officeart/2005/8/layout/radial4"/>
    <dgm:cxn modelId="{17632C5B-230B-4B1E-A893-3E9343FF526F}" type="presOf" srcId="{C1E10670-DA26-4DBE-9331-FF5974AAF489}" destId="{A0C3B8A7-4FBD-406D-A296-9AA4273A70AD}" srcOrd="0" destOrd="0" presId="urn:microsoft.com/office/officeart/2005/8/layout/radial4"/>
    <dgm:cxn modelId="{1746BBF3-BC97-4D64-BC44-8889ADC5E287}" type="presOf" srcId="{36544720-1D4C-47F1-BAA4-51BA6ECA3B78}" destId="{2CF70B4E-F383-49A1-8AB1-E75D8E090E83}" srcOrd="0" destOrd="0" presId="urn:microsoft.com/office/officeart/2005/8/layout/radial4"/>
    <dgm:cxn modelId="{83F18086-46BA-4168-AF40-5DAF3707D0A0}" type="presOf" srcId="{1A290109-A029-4B2E-A792-B04FFCF68546}" destId="{0D1F99EF-3970-4998-B1CB-70481DB67540}" srcOrd="0" destOrd="0" presId="urn:microsoft.com/office/officeart/2005/8/layout/radial4"/>
    <dgm:cxn modelId="{E8AEF8A1-E748-4F0C-9CEC-15FDE3380B05}" srcId="{8249812F-3CD9-45CC-A85E-612F542B240D}" destId="{1A290109-A029-4B2E-A792-B04FFCF68546}" srcOrd="1" destOrd="0" parTransId="{68A0FD7D-C48F-4BDB-AB6C-156C864AA2C5}" sibTransId="{604CA7CB-778E-4260-BC88-BCA54B208BD4}"/>
    <dgm:cxn modelId="{9DA8F5B6-EE38-4BB9-80EB-3CFA4BB4B600}" srcId="{8249812F-3CD9-45CC-A85E-612F542B240D}" destId="{36544720-1D4C-47F1-BAA4-51BA6ECA3B78}" srcOrd="2" destOrd="0" parTransId="{91139D43-89FA-46E5-B78C-7F3287C75985}" sibTransId="{8160991F-A064-4FE1-BBC0-6A0849E6DAA2}"/>
    <dgm:cxn modelId="{359FA0FC-39F0-4BFD-A293-6114D50ED5E8}" type="presOf" srcId="{8249812F-3CD9-45CC-A85E-612F542B240D}" destId="{AAC98DD4-04EE-433C-B9B9-3531A366361F}" srcOrd="0" destOrd="0" presId="urn:microsoft.com/office/officeart/2005/8/layout/radial4"/>
    <dgm:cxn modelId="{BD328CC4-FE0E-4ACB-B145-02F25B9C0212}" srcId="{8249812F-3CD9-45CC-A85E-612F542B240D}" destId="{AA796AAC-CD39-493C-9AD7-64075DAC700A}" srcOrd="0" destOrd="0" parTransId="{6F1FC265-15EF-46D8-8580-9EE1295F7C07}" sibTransId="{1AF2B9F7-2661-469D-BEF7-290349CA2193}"/>
    <dgm:cxn modelId="{B2BAA98D-8A16-4F0E-BB6A-A71C7168D108}" type="presOf" srcId="{6F1FC265-15EF-46D8-8580-9EE1295F7C07}" destId="{A9957811-4E88-463A-AB48-838767369A3C}" srcOrd="0" destOrd="0" presId="urn:microsoft.com/office/officeart/2005/8/layout/radial4"/>
    <dgm:cxn modelId="{4710D948-D1E3-4A41-BEC1-5FDEAAAE50FA}" srcId="{C1E10670-DA26-4DBE-9331-FF5974AAF489}" destId="{8249812F-3CD9-45CC-A85E-612F542B240D}" srcOrd="0" destOrd="0" parTransId="{500E9758-F43B-45E3-AC02-15EDEF3BC5DE}" sibTransId="{A5AC5981-68A1-4680-B01E-9A64BD16D779}"/>
    <dgm:cxn modelId="{9DBF242D-363D-40C3-9709-44F11B5467C1}" type="presOf" srcId="{AA796AAC-CD39-493C-9AD7-64075DAC700A}" destId="{7E6DC968-C762-48AA-A29F-C2BDAD5C81AE}" srcOrd="0" destOrd="0" presId="urn:microsoft.com/office/officeart/2005/8/layout/radial4"/>
    <dgm:cxn modelId="{98FCFEF2-6AE5-4FE5-A65D-B988782453AD}" type="presOf" srcId="{68A0FD7D-C48F-4BDB-AB6C-156C864AA2C5}" destId="{AA6B16C8-926F-414C-942C-ACF0F4A66D88}" srcOrd="0" destOrd="0" presId="urn:microsoft.com/office/officeart/2005/8/layout/radial4"/>
    <dgm:cxn modelId="{BF3985E8-B010-455D-A72D-C67C0EE13865}" type="presParOf" srcId="{A0C3B8A7-4FBD-406D-A296-9AA4273A70AD}" destId="{AAC98DD4-04EE-433C-B9B9-3531A366361F}" srcOrd="0" destOrd="0" presId="urn:microsoft.com/office/officeart/2005/8/layout/radial4"/>
    <dgm:cxn modelId="{82FDB3EB-2D93-4D86-B059-0E5FAA60DDCD}" type="presParOf" srcId="{A0C3B8A7-4FBD-406D-A296-9AA4273A70AD}" destId="{A9957811-4E88-463A-AB48-838767369A3C}" srcOrd="1" destOrd="0" presId="urn:microsoft.com/office/officeart/2005/8/layout/radial4"/>
    <dgm:cxn modelId="{BAD3D0AF-AA68-4989-9E1C-2F1442EFA0AF}" type="presParOf" srcId="{A0C3B8A7-4FBD-406D-A296-9AA4273A70AD}" destId="{7E6DC968-C762-48AA-A29F-C2BDAD5C81AE}" srcOrd="2" destOrd="0" presId="urn:microsoft.com/office/officeart/2005/8/layout/radial4"/>
    <dgm:cxn modelId="{0205D867-2095-46E1-BEB3-890F40AD058B}" type="presParOf" srcId="{A0C3B8A7-4FBD-406D-A296-9AA4273A70AD}" destId="{AA6B16C8-926F-414C-942C-ACF0F4A66D88}" srcOrd="3" destOrd="0" presId="urn:microsoft.com/office/officeart/2005/8/layout/radial4"/>
    <dgm:cxn modelId="{9711F8A8-8673-4F58-9842-8E73351953DB}" type="presParOf" srcId="{A0C3B8A7-4FBD-406D-A296-9AA4273A70AD}" destId="{0D1F99EF-3970-4998-B1CB-70481DB67540}" srcOrd="4" destOrd="0" presId="urn:microsoft.com/office/officeart/2005/8/layout/radial4"/>
    <dgm:cxn modelId="{7F10E6A5-C448-4E18-A7A3-6147D098F826}" type="presParOf" srcId="{A0C3B8A7-4FBD-406D-A296-9AA4273A70AD}" destId="{38AD0230-1DB4-4F9D-972D-BBC9F24EA392}" srcOrd="5" destOrd="0" presId="urn:microsoft.com/office/officeart/2005/8/layout/radial4"/>
    <dgm:cxn modelId="{6151A8C7-7BCE-4AB5-84F0-937DD206738D}" type="presParOf" srcId="{A0C3B8A7-4FBD-406D-A296-9AA4273A70AD}" destId="{2CF70B4E-F383-49A1-8AB1-E75D8E090E8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226BA9-0419-4327-AC19-736DD261D769}"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ru-RU"/>
        </a:p>
      </dgm:t>
    </dgm:pt>
    <dgm:pt modelId="{608BEEE7-836E-4E3E-87A2-BD53CD1721A6}">
      <dgm:prSet phldrT="[Текст]" custT="1"/>
      <dgm:spPr/>
      <dgm:t>
        <a:bodyPr/>
        <a:lstStyle/>
        <a:p>
          <a:r>
            <a:rPr lang="lt-LT" sz="2000" b="1" dirty="0" smtClean="0">
              <a:latin typeface="Tahoma" pitchFamily="34" charset="0"/>
              <a:ea typeface="Tahoma" pitchFamily="34" charset="0"/>
              <a:cs typeface="Tahoma" pitchFamily="34" charset="0"/>
            </a:rPr>
            <a:t>Verslininkystė                     </a:t>
          </a:r>
          <a:r>
            <a:rPr lang="lt-LT" sz="2000" b="1" baseline="0" dirty="0" smtClean="0">
              <a:latin typeface="Tahoma" pitchFamily="34" charset="0"/>
              <a:ea typeface="Tahoma" pitchFamily="34" charset="0"/>
              <a:cs typeface="Tahoma" pitchFamily="34" charset="0"/>
            </a:rPr>
            <a:t> ir žinios</a:t>
          </a:r>
          <a:endParaRPr lang="ru-RU" sz="2000" b="1" dirty="0">
            <a:latin typeface="Tahoma" pitchFamily="34" charset="0"/>
            <a:ea typeface="Tahoma" pitchFamily="34" charset="0"/>
            <a:cs typeface="Tahoma" pitchFamily="34" charset="0"/>
          </a:endParaRPr>
        </a:p>
      </dgm:t>
    </dgm:pt>
    <dgm:pt modelId="{01A55FE6-BA4B-431C-930D-D2E108D6BC75}" type="parTrans" cxnId="{6B766156-1F07-4EF2-AB42-C94F06E997F8}">
      <dgm:prSet/>
      <dgm:spPr/>
      <dgm:t>
        <a:bodyPr/>
        <a:lstStyle/>
        <a:p>
          <a:endParaRPr lang="ru-RU"/>
        </a:p>
      </dgm:t>
    </dgm:pt>
    <dgm:pt modelId="{190A29A3-712A-4470-9A6D-5AF17662FA19}" type="sibTrans" cxnId="{6B766156-1F07-4EF2-AB42-C94F06E997F8}">
      <dgm:prSet/>
      <dgm:spPr/>
      <dgm:t>
        <a:bodyPr/>
        <a:lstStyle/>
        <a:p>
          <a:endParaRPr lang="ru-RU"/>
        </a:p>
      </dgm:t>
    </dgm:pt>
    <dgm:pt modelId="{46CC176A-6227-4F0A-B484-83275B809F57}">
      <dgm:prSet phldrT="[Текст]" custT="1"/>
      <dgm:spPr/>
      <dgm:t>
        <a:bodyPr/>
        <a:lstStyle/>
        <a:p>
          <a:r>
            <a:rPr lang="lt-LT" sz="2000" b="1" dirty="0" smtClean="0">
              <a:latin typeface="Tahoma" pitchFamily="34" charset="0"/>
              <a:ea typeface="Tahoma" pitchFamily="34" charset="0"/>
              <a:cs typeface="Tahoma" pitchFamily="34" charset="0"/>
            </a:rPr>
            <a:t>Ekologija                       ir stabilumas</a:t>
          </a:r>
          <a:endParaRPr lang="ru-RU" sz="2000" b="1" dirty="0">
            <a:latin typeface="Tahoma" pitchFamily="34" charset="0"/>
            <a:ea typeface="Tahoma" pitchFamily="34" charset="0"/>
            <a:cs typeface="Tahoma" pitchFamily="34" charset="0"/>
          </a:endParaRPr>
        </a:p>
      </dgm:t>
    </dgm:pt>
    <dgm:pt modelId="{39B1C797-2E2D-4C61-A49C-7FF239484EE1}" type="parTrans" cxnId="{F5AF2002-826D-4858-A2AE-49C0A3F9F2D6}">
      <dgm:prSet/>
      <dgm:spPr/>
      <dgm:t>
        <a:bodyPr/>
        <a:lstStyle/>
        <a:p>
          <a:endParaRPr lang="ru-RU"/>
        </a:p>
      </dgm:t>
    </dgm:pt>
    <dgm:pt modelId="{FE6F88E6-3D25-41E3-9CFE-E54A6B2D1CE3}" type="sibTrans" cxnId="{F5AF2002-826D-4858-A2AE-49C0A3F9F2D6}">
      <dgm:prSet/>
      <dgm:spPr/>
      <dgm:t>
        <a:bodyPr/>
        <a:lstStyle/>
        <a:p>
          <a:endParaRPr lang="ru-RU"/>
        </a:p>
      </dgm:t>
    </dgm:pt>
    <dgm:pt modelId="{81871A27-78BD-4209-8381-0758E3CD9F32}">
      <dgm:prSet phldrT="[Текст]" custT="1"/>
      <dgm:spPr/>
      <dgm:t>
        <a:bodyPr/>
        <a:lstStyle/>
        <a:p>
          <a:r>
            <a:rPr lang="lt-LT" sz="2000" b="1" dirty="0" smtClean="0">
              <a:latin typeface="Tahoma" pitchFamily="34" charset="0"/>
              <a:ea typeface="Tahoma" pitchFamily="34" charset="0"/>
              <a:cs typeface="Tahoma" pitchFamily="34" charset="0"/>
            </a:rPr>
            <a:t>Istoriškumas</a:t>
          </a:r>
          <a:r>
            <a:rPr lang="lt-LT" sz="2000" b="1" baseline="0" dirty="0" smtClean="0">
              <a:latin typeface="Tahoma" pitchFamily="34" charset="0"/>
              <a:ea typeface="Tahoma" pitchFamily="34" charset="0"/>
              <a:cs typeface="Tahoma" pitchFamily="34" charset="0"/>
            </a:rPr>
            <a:t>                    ir patrauklumas</a:t>
          </a:r>
          <a:endParaRPr lang="ru-RU" sz="2000" b="1" dirty="0">
            <a:latin typeface="Tahoma" pitchFamily="34" charset="0"/>
            <a:ea typeface="Tahoma" pitchFamily="34" charset="0"/>
            <a:cs typeface="Tahoma" pitchFamily="34" charset="0"/>
          </a:endParaRPr>
        </a:p>
      </dgm:t>
    </dgm:pt>
    <dgm:pt modelId="{31AD69B0-C4A8-48D2-9DCB-9632D95E8E8D}" type="parTrans" cxnId="{F54539B9-78D7-4F8C-81E0-7F7C762D4182}">
      <dgm:prSet/>
      <dgm:spPr/>
      <dgm:t>
        <a:bodyPr/>
        <a:lstStyle/>
        <a:p>
          <a:endParaRPr lang="ru-RU"/>
        </a:p>
      </dgm:t>
    </dgm:pt>
    <dgm:pt modelId="{A0BD4A61-D642-4DC8-B4DE-0695FE4755A2}" type="sibTrans" cxnId="{F54539B9-78D7-4F8C-81E0-7F7C762D4182}">
      <dgm:prSet/>
      <dgm:spPr/>
      <dgm:t>
        <a:bodyPr/>
        <a:lstStyle/>
        <a:p>
          <a:endParaRPr lang="ru-RU"/>
        </a:p>
      </dgm:t>
    </dgm:pt>
    <dgm:pt modelId="{B7740382-D219-46B7-AF6A-2D314E240527}">
      <dgm:prSet phldrT="[Текст]" custT="1"/>
      <dgm:spPr/>
      <dgm:t>
        <a:bodyPr/>
        <a:lstStyle/>
        <a:p>
          <a:r>
            <a:rPr lang="lt-LT" sz="2000" b="1" dirty="0" smtClean="0">
              <a:latin typeface="Tahoma" pitchFamily="34" charset="0"/>
              <a:ea typeface="Tahoma" pitchFamily="34" charset="0"/>
              <a:cs typeface="Tahoma" pitchFamily="34" charset="0"/>
            </a:rPr>
            <a:t>Kūrybiškumas</a:t>
          </a:r>
          <a:r>
            <a:rPr lang="lt-LT" sz="2000" b="1" baseline="0" dirty="0" smtClean="0">
              <a:latin typeface="Tahoma" pitchFamily="34" charset="0"/>
              <a:ea typeface="Tahoma" pitchFamily="34" charset="0"/>
              <a:cs typeface="Tahoma" pitchFamily="34" charset="0"/>
            </a:rPr>
            <a:t> ir energija</a:t>
          </a:r>
          <a:endParaRPr lang="ru-RU" sz="2000" b="1" dirty="0">
            <a:latin typeface="Tahoma" pitchFamily="34" charset="0"/>
            <a:ea typeface="Tahoma" pitchFamily="34" charset="0"/>
            <a:cs typeface="Tahoma" pitchFamily="34" charset="0"/>
          </a:endParaRPr>
        </a:p>
      </dgm:t>
    </dgm:pt>
    <dgm:pt modelId="{80AAB39E-4E2D-46E2-B69F-F667F7B9BE57}" type="parTrans" cxnId="{F95E0C66-805E-46C7-9E86-8873809F6BE2}">
      <dgm:prSet/>
      <dgm:spPr/>
      <dgm:t>
        <a:bodyPr/>
        <a:lstStyle/>
        <a:p>
          <a:endParaRPr lang="ru-RU"/>
        </a:p>
      </dgm:t>
    </dgm:pt>
    <dgm:pt modelId="{461B0CC0-73CD-4D57-998D-BA0AF88EDC81}" type="sibTrans" cxnId="{F95E0C66-805E-46C7-9E86-8873809F6BE2}">
      <dgm:prSet/>
      <dgm:spPr/>
      <dgm:t>
        <a:bodyPr/>
        <a:lstStyle/>
        <a:p>
          <a:endParaRPr lang="ru-RU"/>
        </a:p>
      </dgm:t>
    </dgm:pt>
    <dgm:pt modelId="{F435C90E-8DE7-490C-BEEE-2FDB07D10910}" type="pres">
      <dgm:prSet presAssocID="{47226BA9-0419-4327-AC19-736DD261D769}" presName="matrix" presStyleCnt="0">
        <dgm:presLayoutVars>
          <dgm:chMax val="1"/>
          <dgm:dir/>
          <dgm:resizeHandles val="exact"/>
        </dgm:presLayoutVars>
      </dgm:prSet>
      <dgm:spPr/>
      <dgm:t>
        <a:bodyPr/>
        <a:lstStyle/>
        <a:p>
          <a:endParaRPr lang="ru-RU"/>
        </a:p>
      </dgm:t>
    </dgm:pt>
    <dgm:pt modelId="{0A971738-56D8-4D2B-8F1A-DD85294C9D65}" type="pres">
      <dgm:prSet presAssocID="{47226BA9-0419-4327-AC19-736DD261D769}" presName="axisShape" presStyleLbl="bgShp" presStyleIdx="0" presStyleCnt="1" custScaleX="247324" custLinFactNeighborX="-1878"/>
      <dgm:spPr/>
    </dgm:pt>
    <dgm:pt modelId="{413E42E5-9C4C-4FED-A0FA-4FFB1979E84C}" type="pres">
      <dgm:prSet presAssocID="{47226BA9-0419-4327-AC19-736DD261D769}" presName="rect1" presStyleLbl="node1" presStyleIdx="0" presStyleCnt="4" custScaleX="246910" custLinFactX="-98423" custLinFactNeighborX="-100000" custLinFactNeighborY="-2895">
        <dgm:presLayoutVars>
          <dgm:chMax val="0"/>
          <dgm:chPref val="0"/>
          <dgm:bulletEnabled val="1"/>
        </dgm:presLayoutVars>
      </dgm:prSet>
      <dgm:spPr/>
      <dgm:t>
        <a:bodyPr/>
        <a:lstStyle/>
        <a:p>
          <a:endParaRPr lang="ru-RU"/>
        </a:p>
      </dgm:t>
    </dgm:pt>
    <dgm:pt modelId="{1704D322-CF9A-45C5-A3C4-7D31EB4EDCF7}" type="pres">
      <dgm:prSet presAssocID="{47226BA9-0419-4327-AC19-736DD261D769}" presName="rect2" presStyleLbl="node1" presStyleIdx="1" presStyleCnt="4" custScaleX="189673" custLinFactX="96351" custLinFactNeighborX="100000" custLinFactNeighborY="-2895">
        <dgm:presLayoutVars>
          <dgm:chMax val="0"/>
          <dgm:chPref val="0"/>
          <dgm:bulletEnabled val="1"/>
        </dgm:presLayoutVars>
      </dgm:prSet>
      <dgm:spPr/>
      <dgm:t>
        <a:bodyPr/>
        <a:lstStyle/>
        <a:p>
          <a:endParaRPr lang="ru-RU"/>
        </a:p>
      </dgm:t>
    </dgm:pt>
    <dgm:pt modelId="{CEE3645E-BE89-4C25-9C90-58B0DDE428AE}" type="pres">
      <dgm:prSet presAssocID="{47226BA9-0419-4327-AC19-736DD261D769}" presName="rect3" presStyleLbl="node1" presStyleIdx="2" presStyleCnt="4" custScaleX="216595" custLinFactX="-13415" custLinFactNeighborX="-100000" custLinFactNeighborY="6481">
        <dgm:presLayoutVars>
          <dgm:chMax val="0"/>
          <dgm:chPref val="0"/>
          <dgm:bulletEnabled val="1"/>
        </dgm:presLayoutVars>
      </dgm:prSet>
      <dgm:spPr/>
      <dgm:t>
        <a:bodyPr/>
        <a:lstStyle/>
        <a:p>
          <a:endParaRPr lang="ru-RU"/>
        </a:p>
      </dgm:t>
    </dgm:pt>
    <dgm:pt modelId="{7376CE0B-08CE-4192-9A0B-78767FC73B2C}" type="pres">
      <dgm:prSet presAssocID="{47226BA9-0419-4327-AC19-736DD261D769}" presName="rect4" presStyleLbl="node1" presStyleIdx="3" presStyleCnt="4" custScaleX="224342" custLinFactNeighborX="96186" custLinFactNeighborY="6481">
        <dgm:presLayoutVars>
          <dgm:chMax val="0"/>
          <dgm:chPref val="0"/>
          <dgm:bulletEnabled val="1"/>
        </dgm:presLayoutVars>
      </dgm:prSet>
      <dgm:spPr/>
      <dgm:t>
        <a:bodyPr/>
        <a:lstStyle/>
        <a:p>
          <a:endParaRPr lang="ru-RU"/>
        </a:p>
      </dgm:t>
    </dgm:pt>
  </dgm:ptLst>
  <dgm:cxnLst>
    <dgm:cxn modelId="{F54539B9-78D7-4F8C-81E0-7F7C762D4182}" srcId="{47226BA9-0419-4327-AC19-736DD261D769}" destId="{81871A27-78BD-4209-8381-0758E3CD9F32}" srcOrd="2" destOrd="0" parTransId="{31AD69B0-C4A8-48D2-9DCB-9632D95E8E8D}" sibTransId="{A0BD4A61-D642-4DC8-B4DE-0695FE4755A2}"/>
    <dgm:cxn modelId="{F95E0C66-805E-46C7-9E86-8873809F6BE2}" srcId="{47226BA9-0419-4327-AC19-736DD261D769}" destId="{B7740382-D219-46B7-AF6A-2D314E240527}" srcOrd="3" destOrd="0" parTransId="{80AAB39E-4E2D-46E2-B69F-F667F7B9BE57}" sibTransId="{461B0CC0-73CD-4D57-998D-BA0AF88EDC81}"/>
    <dgm:cxn modelId="{E73040DE-8D70-4272-BDD5-73D504F68A58}" type="presOf" srcId="{81871A27-78BD-4209-8381-0758E3CD9F32}" destId="{CEE3645E-BE89-4C25-9C90-58B0DDE428AE}" srcOrd="0" destOrd="0" presId="urn:microsoft.com/office/officeart/2005/8/layout/matrix2"/>
    <dgm:cxn modelId="{B6066C41-8552-40AC-A93C-E44634231C05}" type="presOf" srcId="{47226BA9-0419-4327-AC19-736DD261D769}" destId="{F435C90E-8DE7-490C-BEEE-2FDB07D10910}" srcOrd="0" destOrd="0" presId="urn:microsoft.com/office/officeart/2005/8/layout/matrix2"/>
    <dgm:cxn modelId="{F5AF2002-826D-4858-A2AE-49C0A3F9F2D6}" srcId="{47226BA9-0419-4327-AC19-736DD261D769}" destId="{46CC176A-6227-4F0A-B484-83275B809F57}" srcOrd="1" destOrd="0" parTransId="{39B1C797-2E2D-4C61-A49C-7FF239484EE1}" sibTransId="{FE6F88E6-3D25-41E3-9CFE-E54A6B2D1CE3}"/>
    <dgm:cxn modelId="{65881ACF-2722-4F12-BB59-A7CEE9D0F941}" type="presOf" srcId="{608BEEE7-836E-4E3E-87A2-BD53CD1721A6}" destId="{413E42E5-9C4C-4FED-A0FA-4FFB1979E84C}" srcOrd="0" destOrd="0" presId="urn:microsoft.com/office/officeart/2005/8/layout/matrix2"/>
    <dgm:cxn modelId="{6B766156-1F07-4EF2-AB42-C94F06E997F8}" srcId="{47226BA9-0419-4327-AC19-736DD261D769}" destId="{608BEEE7-836E-4E3E-87A2-BD53CD1721A6}" srcOrd="0" destOrd="0" parTransId="{01A55FE6-BA4B-431C-930D-D2E108D6BC75}" sibTransId="{190A29A3-712A-4470-9A6D-5AF17662FA19}"/>
    <dgm:cxn modelId="{FD72ACFE-7589-4F5E-B3BA-6DEA52E2A911}" type="presOf" srcId="{B7740382-D219-46B7-AF6A-2D314E240527}" destId="{7376CE0B-08CE-4192-9A0B-78767FC73B2C}" srcOrd="0" destOrd="0" presId="urn:microsoft.com/office/officeart/2005/8/layout/matrix2"/>
    <dgm:cxn modelId="{01011D0C-19AB-4746-A4DA-29035744AEFB}" type="presOf" srcId="{46CC176A-6227-4F0A-B484-83275B809F57}" destId="{1704D322-CF9A-45C5-A3C4-7D31EB4EDCF7}" srcOrd="0" destOrd="0" presId="urn:microsoft.com/office/officeart/2005/8/layout/matrix2"/>
    <dgm:cxn modelId="{EDC2385C-5C4C-436B-B112-FAEAA83971CD}" type="presParOf" srcId="{F435C90E-8DE7-490C-BEEE-2FDB07D10910}" destId="{0A971738-56D8-4D2B-8F1A-DD85294C9D65}" srcOrd="0" destOrd="0" presId="urn:microsoft.com/office/officeart/2005/8/layout/matrix2"/>
    <dgm:cxn modelId="{C22321A1-51AF-4FF9-A164-0994BE938369}" type="presParOf" srcId="{F435C90E-8DE7-490C-BEEE-2FDB07D10910}" destId="{413E42E5-9C4C-4FED-A0FA-4FFB1979E84C}" srcOrd="1" destOrd="0" presId="urn:microsoft.com/office/officeart/2005/8/layout/matrix2"/>
    <dgm:cxn modelId="{098BB0F8-A574-450F-9FC4-53AF095F33CB}" type="presParOf" srcId="{F435C90E-8DE7-490C-BEEE-2FDB07D10910}" destId="{1704D322-CF9A-45C5-A3C4-7D31EB4EDCF7}" srcOrd="2" destOrd="0" presId="urn:microsoft.com/office/officeart/2005/8/layout/matrix2"/>
    <dgm:cxn modelId="{92721E96-1CFD-4378-96ED-D8F4A6E9F5DE}" type="presParOf" srcId="{F435C90E-8DE7-490C-BEEE-2FDB07D10910}" destId="{CEE3645E-BE89-4C25-9C90-58B0DDE428AE}" srcOrd="3" destOrd="0" presId="urn:microsoft.com/office/officeart/2005/8/layout/matrix2"/>
    <dgm:cxn modelId="{7097A9FF-7172-4865-A6D0-7C59410F0497}" type="presParOf" srcId="{F435C90E-8DE7-490C-BEEE-2FDB07D10910}" destId="{7376CE0B-08CE-4192-9A0B-78767FC73B2C}" srcOrd="4" destOrd="0" presId="urn:microsoft.com/office/officeart/2005/8/layout/matrix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E1C37-3AE4-4D4C-879B-51A20DCD90C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7DF2464F-B729-462B-8355-27B21B7C96AA}">
      <dgm:prSet phldrT="[Текст]" custT="1"/>
      <dgm:spPr/>
      <dgm:t>
        <a:bodyPr/>
        <a:lstStyle/>
        <a:p>
          <a:r>
            <a:rPr lang="lt-LT" sz="1800" b="1" dirty="0" smtClean="0">
              <a:latin typeface="Arial" panose="020B0604020202020204" pitchFamily="34" charset="0"/>
              <a:ea typeface="Tahoma" pitchFamily="34" charset="0"/>
              <a:cs typeface="Arial" panose="020B0604020202020204" pitchFamily="34" charset="0"/>
            </a:rPr>
            <a:t>Miesto </a:t>
          </a:r>
          <a:r>
            <a:rPr lang="lt-LT" sz="1800" b="1" dirty="0" err="1" smtClean="0">
              <a:latin typeface="Arial" panose="020B0604020202020204" pitchFamily="34" charset="0"/>
              <a:ea typeface="Tahoma" pitchFamily="34" charset="0"/>
              <a:cs typeface="Arial" panose="020B0604020202020204" pitchFamily="34" charset="0"/>
            </a:rPr>
            <a:t>brendas</a:t>
          </a:r>
          <a:endParaRPr lang="ru-RU" sz="1800" b="1" dirty="0" smtClean="0">
            <a:latin typeface="Arial" panose="020B0604020202020204" pitchFamily="34" charset="0"/>
            <a:ea typeface="Tahoma" pitchFamily="34" charset="0"/>
            <a:cs typeface="Arial" panose="020B0604020202020204" pitchFamily="34" charset="0"/>
          </a:endParaRPr>
        </a:p>
        <a:p>
          <a:r>
            <a:rPr lang="ru-RU" sz="1800" b="1" dirty="0" smtClean="0">
              <a:latin typeface="Arial" panose="020B0604020202020204" pitchFamily="34" charset="0"/>
              <a:ea typeface="Tahoma" pitchFamily="34" charset="0"/>
              <a:cs typeface="Arial" panose="020B0604020202020204" pitchFamily="34" charset="0"/>
            </a:rPr>
            <a:t>(</a:t>
          </a:r>
          <a:r>
            <a:rPr lang="lt-LT" sz="1800" b="1" dirty="0" smtClean="0">
              <a:latin typeface="Arial" panose="020B0604020202020204" pitchFamily="34" charset="0"/>
              <a:ea typeface="Tahoma" pitchFamily="34" charset="0"/>
              <a:cs typeface="Arial" panose="020B0604020202020204" pitchFamily="34" charset="0"/>
            </a:rPr>
            <a:t>kultūros politika</a:t>
          </a:r>
          <a:r>
            <a:rPr lang="ru-RU" sz="1800" b="1" dirty="0" smtClean="0">
              <a:latin typeface="Arial" panose="020B0604020202020204" pitchFamily="34" charset="0"/>
              <a:ea typeface="Tahoma" pitchFamily="34" charset="0"/>
              <a:cs typeface="Arial" panose="020B0604020202020204" pitchFamily="34" charset="0"/>
            </a:rPr>
            <a:t>)</a:t>
          </a:r>
          <a:endParaRPr lang="ru-RU" sz="1800" b="1" dirty="0">
            <a:latin typeface="Arial" panose="020B0604020202020204" pitchFamily="34" charset="0"/>
            <a:ea typeface="Tahoma" pitchFamily="34" charset="0"/>
            <a:cs typeface="Arial" panose="020B0604020202020204" pitchFamily="34" charset="0"/>
          </a:endParaRPr>
        </a:p>
      </dgm:t>
    </dgm:pt>
    <dgm:pt modelId="{3A2FAF4F-D234-4404-A2B3-11DAB844B861}" type="parTrans" cxnId="{5C1EA2EF-7887-4B3F-807D-243DDBAEB6D9}">
      <dgm:prSet/>
      <dgm:spPr/>
      <dgm:t>
        <a:bodyPr/>
        <a:lstStyle/>
        <a:p>
          <a:endParaRPr lang="ru-RU"/>
        </a:p>
      </dgm:t>
    </dgm:pt>
    <dgm:pt modelId="{64628F6C-3690-46BE-B0AF-C3C64E03A948}" type="sibTrans" cxnId="{5C1EA2EF-7887-4B3F-807D-243DDBAEB6D9}">
      <dgm:prSet/>
      <dgm:spPr/>
      <dgm:t>
        <a:bodyPr/>
        <a:lstStyle/>
        <a:p>
          <a:endParaRPr lang="ru-RU"/>
        </a:p>
      </dgm:t>
    </dgm:pt>
    <dgm:pt modelId="{16599ADD-FC48-4FEC-A622-8C6EC53EB1DE}">
      <dgm:prSet phldrT="[Текст]" custT="1"/>
      <dgm:spPr>
        <a:solidFill>
          <a:schemeClr val="accent1">
            <a:lumMod val="20000"/>
            <a:lumOff val="80000"/>
            <a:alpha val="90000"/>
          </a:schemeClr>
        </a:solidFill>
      </dgm:spPr>
      <dgm:t>
        <a:bodyPr/>
        <a:lstStyle/>
        <a:p>
          <a:r>
            <a:rPr lang="lt-LT" sz="1800" b="1" dirty="0" smtClean="0">
              <a:latin typeface="Arial" panose="020B0604020202020204" pitchFamily="34" charset="0"/>
              <a:ea typeface="Tahoma" pitchFamily="34" charset="0"/>
              <a:cs typeface="Arial" panose="020B0604020202020204" pitchFamily="34" charset="0"/>
            </a:rPr>
            <a:t>Naujos</a:t>
          </a:r>
          <a:r>
            <a:rPr lang="lt-LT" sz="1800" b="1" baseline="0" dirty="0" smtClean="0">
              <a:latin typeface="Arial" panose="020B0604020202020204" pitchFamily="34" charset="0"/>
              <a:ea typeface="Tahoma" pitchFamily="34" charset="0"/>
              <a:cs typeface="Arial" panose="020B0604020202020204" pitchFamily="34" charset="0"/>
            </a:rPr>
            <a:t> ambicijos</a:t>
          </a:r>
          <a:endParaRPr lang="ru-RU" sz="1800" b="1" dirty="0">
            <a:latin typeface="Arial" panose="020B0604020202020204" pitchFamily="34" charset="0"/>
            <a:ea typeface="Tahoma" pitchFamily="34" charset="0"/>
            <a:cs typeface="Arial" panose="020B0604020202020204" pitchFamily="34" charset="0"/>
          </a:endParaRPr>
        </a:p>
      </dgm:t>
    </dgm:pt>
    <dgm:pt modelId="{2BE8216E-97A9-4A13-9BE9-1746D362074A}" type="parTrans" cxnId="{8EB7B69B-E368-46C9-871B-9C5136C22AC6}">
      <dgm:prSet/>
      <dgm:spPr/>
      <dgm:t>
        <a:bodyPr/>
        <a:lstStyle/>
        <a:p>
          <a:endParaRPr lang="ru-RU"/>
        </a:p>
      </dgm:t>
    </dgm:pt>
    <dgm:pt modelId="{34968379-DA06-4494-A26B-EFC654CAD8FD}" type="sibTrans" cxnId="{8EB7B69B-E368-46C9-871B-9C5136C22AC6}">
      <dgm:prSet/>
      <dgm:spPr/>
      <dgm:t>
        <a:bodyPr/>
        <a:lstStyle/>
        <a:p>
          <a:endParaRPr lang="ru-RU"/>
        </a:p>
      </dgm:t>
    </dgm:pt>
    <dgm:pt modelId="{9A308E98-9BF0-4B18-AEF8-5F7886077AD8}">
      <dgm:prSet phldrT="[Текст]" custT="1"/>
      <dgm:spPr>
        <a:solidFill>
          <a:schemeClr val="bg2">
            <a:alpha val="90000"/>
          </a:schemeClr>
        </a:solidFill>
      </dgm:spPr>
      <dgm:t>
        <a:bodyPr/>
        <a:lstStyle/>
        <a:p>
          <a:pPr>
            <a:spcAft>
              <a:spcPts val="0"/>
            </a:spcAft>
          </a:pPr>
          <a:r>
            <a:rPr lang="lt-LT" sz="1800" b="1" dirty="0" smtClean="0">
              <a:latin typeface="Arial" panose="020B0604020202020204" pitchFamily="34" charset="0"/>
              <a:ea typeface="Tahoma" pitchFamily="34" charset="0"/>
              <a:cs typeface="Arial" panose="020B0604020202020204" pitchFamily="34" charset="0"/>
            </a:rPr>
            <a:t>Naujos</a:t>
          </a:r>
          <a:r>
            <a:rPr lang="lt-LT" sz="1800" b="1" baseline="0" dirty="0" smtClean="0">
              <a:latin typeface="Arial" panose="020B0604020202020204" pitchFamily="34" charset="0"/>
              <a:ea typeface="Tahoma" pitchFamily="34" charset="0"/>
              <a:cs typeface="Arial" panose="020B0604020202020204" pitchFamily="34" charset="0"/>
            </a:rPr>
            <a:t> sėkmės istorijos</a:t>
          </a:r>
          <a:endParaRPr lang="ru-RU" sz="1800" b="1" dirty="0">
            <a:latin typeface="Arial" panose="020B0604020202020204" pitchFamily="34" charset="0"/>
            <a:ea typeface="Tahoma" pitchFamily="34" charset="0"/>
            <a:cs typeface="Arial" panose="020B0604020202020204" pitchFamily="34" charset="0"/>
          </a:endParaRPr>
        </a:p>
      </dgm:t>
    </dgm:pt>
    <dgm:pt modelId="{E8BAF44A-7239-4308-B095-39AB6018DD76}" type="parTrans" cxnId="{FCF5131B-0716-47B2-B7FC-692B5DCB0F28}">
      <dgm:prSet/>
      <dgm:spPr/>
      <dgm:t>
        <a:bodyPr/>
        <a:lstStyle/>
        <a:p>
          <a:endParaRPr lang="ru-RU"/>
        </a:p>
      </dgm:t>
    </dgm:pt>
    <dgm:pt modelId="{872C61A4-97F5-461E-8FDE-1516A17D9A61}" type="sibTrans" cxnId="{FCF5131B-0716-47B2-B7FC-692B5DCB0F28}">
      <dgm:prSet/>
      <dgm:spPr/>
      <dgm:t>
        <a:bodyPr/>
        <a:lstStyle/>
        <a:p>
          <a:endParaRPr lang="ru-RU"/>
        </a:p>
      </dgm:t>
    </dgm:pt>
    <dgm:pt modelId="{CEC855C6-CBE9-40B9-AA72-280008728E16}">
      <dgm:prSet phldrT="[Текст]" custT="1"/>
      <dgm:spPr/>
      <dgm:t>
        <a:bodyPr/>
        <a:lstStyle/>
        <a:p>
          <a:pPr>
            <a:spcAft>
              <a:spcPts val="0"/>
            </a:spcAft>
          </a:pPr>
          <a:r>
            <a:rPr lang="lt-LT" sz="1800" b="1" dirty="0" smtClean="0">
              <a:latin typeface="Arial" panose="020B0604020202020204" pitchFamily="34" charset="0"/>
              <a:ea typeface="Tahoma" pitchFamily="34" charset="0"/>
              <a:cs typeface="Arial" panose="020B0604020202020204" pitchFamily="34" charset="0"/>
            </a:rPr>
            <a:t>Gyvenimo kokybė</a:t>
          </a:r>
          <a:endParaRPr lang="ru-RU" sz="1800" b="1" dirty="0" smtClean="0">
            <a:latin typeface="Arial" panose="020B0604020202020204" pitchFamily="34" charset="0"/>
            <a:ea typeface="Tahoma" pitchFamily="34" charset="0"/>
            <a:cs typeface="Arial" panose="020B0604020202020204" pitchFamily="34" charset="0"/>
          </a:endParaRPr>
        </a:p>
        <a:p>
          <a:pPr>
            <a:spcAft>
              <a:spcPct val="35000"/>
            </a:spcAft>
          </a:pPr>
          <a:r>
            <a:rPr lang="ru-RU" sz="1800" b="1" dirty="0" smtClean="0">
              <a:latin typeface="Arial" panose="020B0604020202020204" pitchFamily="34" charset="0"/>
              <a:ea typeface="Tahoma" pitchFamily="34" charset="0"/>
              <a:cs typeface="Arial" panose="020B0604020202020204" pitchFamily="34" charset="0"/>
            </a:rPr>
            <a:t>(</a:t>
          </a:r>
          <a:r>
            <a:rPr lang="lt-LT" sz="1800" b="1" dirty="0" smtClean="0">
              <a:latin typeface="Arial" panose="020B0604020202020204" pitchFamily="34" charset="0"/>
              <a:ea typeface="Tahoma" pitchFamily="34" charset="0"/>
              <a:cs typeface="Arial" panose="020B0604020202020204" pitchFamily="34" charset="0"/>
            </a:rPr>
            <a:t>komfortas ir aplinkos įvairovė</a:t>
          </a:r>
          <a:r>
            <a:rPr lang="ru-RU" sz="1800" b="1" dirty="0" smtClean="0">
              <a:latin typeface="Arial" panose="020B0604020202020204" pitchFamily="34" charset="0"/>
              <a:ea typeface="Tahoma" pitchFamily="34" charset="0"/>
              <a:cs typeface="Arial" panose="020B0604020202020204" pitchFamily="34" charset="0"/>
            </a:rPr>
            <a:t>)</a:t>
          </a:r>
          <a:endParaRPr lang="ru-RU" sz="1800" b="1" dirty="0">
            <a:latin typeface="Arial" panose="020B0604020202020204" pitchFamily="34" charset="0"/>
            <a:ea typeface="Tahoma" pitchFamily="34" charset="0"/>
            <a:cs typeface="Arial" panose="020B0604020202020204" pitchFamily="34" charset="0"/>
          </a:endParaRPr>
        </a:p>
      </dgm:t>
    </dgm:pt>
    <dgm:pt modelId="{238A115B-8642-4252-9F5C-2B7C3E1870DD}" type="parTrans" cxnId="{7310D5D1-EFD6-40A1-B55C-E2F60F144E21}">
      <dgm:prSet/>
      <dgm:spPr/>
      <dgm:t>
        <a:bodyPr/>
        <a:lstStyle/>
        <a:p>
          <a:endParaRPr lang="ru-RU"/>
        </a:p>
      </dgm:t>
    </dgm:pt>
    <dgm:pt modelId="{3415FA93-874A-4272-B29B-6E4318213875}" type="sibTrans" cxnId="{7310D5D1-EFD6-40A1-B55C-E2F60F144E21}">
      <dgm:prSet/>
      <dgm:spPr/>
      <dgm:t>
        <a:bodyPr/>
        <a:lstStyle/>
        <a:p>
          <a:endParaRPr lang="ru-RU"/>
        </a:p>
      </dgm:t>
    </dgm:pt>
    <dgm:pt modelId="{A6C22A5E-6FC6-446F-8245-EFF90CFA1A0B}">
      <dgm:prSet phldrT="[Текст]" custT="1"/>
      <dgm:spPr/>
      <dgm:t>
        <a:bodyPr/>
        <a:lstStyle/>
        <a:p>
          <a:r>
            <a:rPr lang="lt-LT" sz="1800" b="1" dirty="0" smtClean="0">
              <a:latin typeface="Arial" panose="020B0604020202020204" pitchFamily="34" charset="0"/>
              <a:cs typeface="Arial" panose="020B0604020202020204" pitchFamily="34" charset="0"/>
            </a:rPr>
            <a:t>Galimybių įvairovė</a:t>
          </a:r>
          <a:endParaRPr lang="ru-RU" sz="1800" b="1" dirty="0">
            <a:latin typeface="Arial" panose="020B0604020202020204" pitchFamily="34" charset="0"/>
            <a:cs typeface="Arial" panose="020B0604020202020204" pitchFamily="34" charset="0"/>
          </a:endParaRPr>
        </a:p>
      </dgm:t>
    </dgm:pt>
    <dgm:pt modelId="{4E142E4F-08C9-4937-93B7-70E8C1D60038}" type="parTrans" cxnId="{BE976F54-23E2-4697-B474-F80CA3C9F74F}">
      <dgm:prSet/>
      <dgm:spPr/>
      <dgm:t>
        <a:bodyPr/>
        <a:lstStyle/>
        <a:p>
          <a:endParaRPr lang="ru-RU"/>
        </a:p>
      </dgm:t>
    </dgm:pt>
    <dgm:pt modelId="{B795424D-4F1F-45CF-9282-EDB379B0267C}" type="sibTrans" cxnId="{BE976F54-23E2-4697-B474-F80CA3C9F74F}">
      <dgm:prSet/>
      <dgm:spPr/>
      <dgm:t>
        <a:bodyPr/>
        <a:lstStyle/>
        <a:p>
          <a:endParaRPr lang="ru-RU"/>
        </a:p>
      </dgm:t>
    </dgm:pt>
    <dgm:pt modelId="{FEEABBCA-6CDF-4C96-8144-C0B41FE8BBD5}">
      <dgm:prSet phldrT="[Текст]" custT="1"/>
      <dgm:spPr>
        <a:solidFill>
          <a:schemeClr val="bg2">
            <a:alpha val="90000"/>
          </a:schemeClr>
        </a:solidFill>
      </dgm:spPr>
      <dgm:t>
        <a:bodyPr/>
        <a:lstStyle/>
        <a:p>
          <a:pPr>
            <a:spcAft>
              <a:spcPts val="0"/>
            </a:spcAft>
          </a:pPr>
          <a:r>
            <a:rPr lang="lt-LT" sz="1800" b="1" dirty="0" smtClean="0">
              <a:solidFill>
                <a:sysClr val="windowText" lastClr="000000"/>
              </a:solidFill>
              <a:latin typeface="Arial" panose="020B0604020202020204" pitchFamily="34" charset="0"/>
              <a:ea typeface="Tahoma" pitchFamily="34" charset="0"/>
              <a:cs typeface="Arial" panose="020B0604020202020204" pitchFamily="34" charset="0"/>
            </a:rPr>
            <a:t>Bendruomenės </a:t>
          </a:r>
          <a:r>
            <a:rPr lang="lt-LT" sz="1800" b="1" dirty="0" err="1" smtClean="0">
              <a:solidFill>
                <a:sysClr val="windowText" lastClr="000000"/>
              </a:solidFill>
              <a:latin typeface="Arial" panose="020B0604020202020204" pitchFamily="34" charset="0"/>
              <a:ea typeface="Tahoma" pitchFamily="34" charset="0"/>
              <a:cs typeface="Arial" panose="020B0604020202020204" pitchFamily="34" charset="0"/>
            </a:rPr>
            <a:t>saviorganizavimasis</a:t>
          </a:r>
          <a:endParaRPr lang="ru-RU" sz="1800" b="1" dirty="0">
            <a:solidFill>
              <a:sysClr val="windowText" lastClr="000000"/>
            </a:solidFill>
            <a:latin typeface="Arial" panose="020B0604020202020204" pitchFamily="34" charset="0"/>
            <a:ea typeface="Tahoma" pitchFamily="34" charset="0"/>
            <a:cs typeface="Arial" panose="020B0604020202020204" pitchFamily="34" charset="0"/>
          </a:endParaRPr>
        </a:p>
      </dgm:t>
    </dgm:pt>
    <dgm:pt modelId="{469BB26D-F1A6-4AEF-BE6F-649816018905}" type="parTrans" cxnId="{E8023841-8761-4B51-ABF9-4FC3882E1B83}">
      <dgm:prSet/>
      <dgm:spPr/>
      <dgm:t>
        <a:bodyPr/>
        <a:lstStyle/>
        <a:p>
          <a:endParaRPr lang="ru-RU"/>
        </a:p>
      </dgm:t>
    </dgm:pt>
    <dgm:pt modelId="{B06C56D0-7E25-4E23-915A-05DD4F0F5E87}" type="sibTrans" cxnId="{E8023841-8761-4B51-ABF9-4FC3882E1B83}">
      <dgm:prSet/>
      <dgm:spPr/>
      <dgm:t>
        <a:bodyPr/>
        <a:lstStyle/>
        <a:p>
          <a:endParaRPr lang="ru-RU"/>
        </a:p>
      </dgm:t>
    </dgm:pt>
    <dgm:pt modelId="{37788714-873D-4C1B-BD07-FEEC45F784ED}">
      <dgm:prSet phldrT="[Текст]" custT="1"/>
      <dgm:spPr/>
      <dgm:t>
        <a:bodyPr/>
        <a:lstStyle/>
        <a:p>
          <a:r>
            <a:rPr lang="lt-LT" sz="1800" b="1" dirty="0" smtClean="0">
              <a:latin typeface="Arial" panose="020B0604020202020204" pitchFamily="34" charset="0"/>
              <a:ea typeface="Tahoma" pitchFamily="34" charset="0"/>
              <a:cs typeface="Arial" panose="020B0604020202020204" pitchFamily="34" charset="0"/>
            </a:rPr>
            <a:t>Kūrybos vystymas </a:t>
          </a:r>
          <a:r>
            <a:rPr lang="ru-RU" sz="1800" b="1" dirty="0" smtClean="0">
              <a:latin typeface="Arial" panose="020B0604020202020204" pitchFamily="34" charset="0"/>
              <a:ea typeface="Tahoma" pitchFamily="34" charset="0"/>
              <a:cs typeface="Arial" panose="020B0604020202020204" pitchFamily="34" charset="0"/>
            </a:rPr>
            <a:t>(</a:t>
          </a:r>
          <a:r>
            <a:rPr lang="lt-LT" sz="1800" b="1" dirty="0" smtClean="0">
              <a:latin typeface="Arial" panose="020B0604020202020204" pitchFamily="34" charset="0"/>
              <a:ea typeface="Tahoma" pitchFamily="34" charset="0"/>
              <a:cs typeface="Arial" panose="020B0604020202020204" pitchFamily="34" charset="0"/>
            </a:rPr>
            <a:t>kūrybiškos technologijos</a:t>
          </a:r>
          <a:r>
            <a:rPr lang="ru-RU" sz="1800" b="1" dirty="0" smtClean="0">
              <a:latin typeface="Arial" panose="020B0604020202020204" pitchFamily="34" charset="0"/>
              <a:ea typeface="Tahoma" pitchFamily="34" charset="0"/>
              <a:cs typeface="Arial" panose="020B0604020202020204" pitchFamily="34" charset="0"/>
            </a:rPr>
            <a:t>)</a:t>
          </a:r>
          <a:endParaRPr lang="ru-RU" sz="1800" b="1" dirty="0">
            <a:latin typeface="Arial" panose="020B0604020202020204" pitchFamily="34" charset="0"/>
            <a:ea typeface="Tahoma" pitchFamily="34" charset="0"/>
            <a:cs typeface="Arial" panose="020B0604020202020204" pitchFamily="34" charset="0"/>
          </a:endParaRPr>
        </a:p>
      </dgm:t>
    </dgm:pt>
    <dgm:pt modelId="{F5E39BD6-B170-4926-8F54-7802E1A0D01A}" type="parTrans" cxnId="{09AE0E68-A901-4DD0-BDFE-419BAAB979AE}">
      <dgm:prSet/>
      <dgm:spPr/>
      <dgm:t>
        <a:bodyPr/>
        <a:lstStyle/>
        <a:p>
          <a:endParaRPr lang="ru-RU"/>
        </a:p>
      </dgm:t>
    </dgm:pt>
    <dgm:pt modelId="{C3A1D470-1AB3-4CE9-B9E0-758B97562AA3}" type="sibTrans" cxnId="{09AE0E68-A901-4DD0-BDFE-419BAAB979AE}">
      <dgm:prSet/>
      <dgm:spPr/>
      <dgm:t>
        <a:bodyPr/>
        <a:lstStyle/>
        <a:p>
          <a:endParaRPr lang="ru-RU"/>
        </a:p>
      </dgm:t>
    </dgm:pt>
    <dgm:pt modelId="{5AD4B894-5A46-431D-8FAC-F6E8BE4CF979}">
      <dgm:prSet phldrT="[Текст]" custT="1"/>
      <dgm:spPr/>
      <dgm:t>
        <a:bodyPr/>
        <a:lstStyle/>
        <a:p>
          <a:pPr>
            <a:spcAft>
              <a:spcPts val="0"/>
            </a:spcAft>
          </a:pPr>
          <a:r>
            <a:rPr lang="lt-LT" sz="1800" b="1" dirty="0" smtClean="0">
              <a:latin typeface="Arial" panose="020B0604020202020204" pitchFamily="34" charset="0"/>
              <a:cs typeface="Arial" panose="020B0604020202020204" pitchFamily="34" charset="0"/>
            </a:rPr>
            <a:t>Produkcijos</a:t>
          </a:r>
          <a:r>
            <a:rPr lang="lt-LT" sz="1800" b="1" baseline="0" dirty="0" smtClean="0">
              <a:latin typeface="Arial" panose="020B0604020202020204" pitchFamily="34" charset="0"/>
              <a:cs typeface="Arial" panose="020B0604020202020204" pitchFamily="34" charset="0"/>
            </a:rPr>
            <a:t> konkurentabilumas</a:t>
          </a:r>
          <a:endParaRPr lang="ru-RU" sz="1800" b="1" dirty="0">
            <a:latin typeface="Arial" panose="020B0604020202020204" pitchFamily="34" charset="0"/>
            <a:cs typeface="Arial" panose="020B0604020202020204" pitchFamily="34" charset="0"/>
          </a:endParaRPr>
        </a:p>
      </dgm:t>
    </dgm:pt>
    <dgm:pt modelId="{8902AF0D-0D9D-4A91-B542-62C0523BB138}" type="parTrans" cxnId="{1313EDBF-5F1C-4223-8D0F-A6E73EC6DE74}">
      <dgm:prSet/>
      <dgm:spPr/>
      <dgm:t>
        <a:bodyPr/>
        <a:lstStyle/>
        <a:p>
          <a:endParaRPr lang="ru-RU"/>
        </a:p>
      </dgm:t>
    </dgm:pt>
    <dgm:pt modelId="{6F4651E5-5221-4D63-B098-B87C63BB3768}" type="sibTrans" cxnId="{1313EDBF-5F1C-4223-8D0F-A6E73EC6DE74}">
      <dgm:prSet/>
      <dgm:spPr/>
      <dgm:t>
        <a:bodyPr/>
        <a:lstStyle/>
        <a:p>
          <a:endParaRPr lang="ru-RU"/>
        </a:p>
      </dgm:t>
    </dgm:pt>
    <dgm:pt modelId="{3F6BC31E-8129-4F7A-861B-BE459216A0DB}">
      <dgm:prSet phldrT="[Текст]" custT="1"/>
      <dgm:spPr>
        <a:solidFill>
          <a:schemeClr val="bg2">
            <a:alpha val="90000"/>
          </a:schemeClr>
        </a:solidFill>
      </dgm:spPr>
      <dgm:t>
        <a:bodyPr/>
        <a:lstStyle/>
        <a:p>
          <a:r>
            <a:rPr lang="lt-LT" sz="1800" b="1" dirty="0" smtClean="0">
              <a:solidFill>
                <a:sysClr val="windowText" lastClr="000000"/>
              </a:solidFill>
              <a:latin typeface="Arial" panose="020B0604020202020204" pitchFamily="34" charset="0"/>
              <a:ea typeface="Tahoma" pitchFamily="34" charset="0"/>
              <a:cs typeface="Arial" panose="020B0604020202020204" pitchFamily="34" charset="0"/>
            </a:rPr>
            <a:t>Lyderystė naujoje ekonomikoje</a:t>
          </a:r>
          <a:endParaRPr lang="ru-RU" sz="1800" b="1" dirty="0">
            <a:solidFill>
              <a:sysClr val="windowText" lastClr="000000"/>
            </a:solidFill>
            <a:latin typeface="Arial" panose="020B0604020202020204" pitchFamily="34" charset="0"/>
            <a:ea typeface="Tahoma" pitchFamily="34" charset="0"/>
            <a:cs typeface="Arial" panose="020B0604020202020204" pitchFamily="34" charset="0"/>
          </a:endParaRPr>
        </a:p>
      </dgm:t>
    </dgm:pt>
    <dgm:pt modelId="{8E76F87F-98A7-4C9B-B47C-C7B2F00AE9D3}" type="parTrans" cxnId="{4699E575-879C-4BE5-AD68-6E8AA5A31BB1}">
      <dgm:prSet/>
      <dgm:spPr/>
      <dgm:t>
        <a:bodyPr/>
        <a:lstStyle/>
        <a:p>
          <a:endParaRPr lang="ru-RU"/>
        </a:p>
      </dgm:t>
    </dgm:pt>
    <dgm:pt modelId="{64439064-75DD-43D8-B8CD-37E5D8E12795}" type="sibTrans" cxnId="{4699E575-879C-4BE5-AD68-6E8AA5A31BB1}">
      <dgm:prSet/>
      <dgm:spPr/>
      <dgm:t>
        <a:bodyPr/>
        <a:lstStyle/>
        <a:p>
          <a:endParaRPr lang="ru-RU"/>
        </a:p>
      </dgm:t>
    </dgm:pt>
    <dgm:pt modelId="{B953A880-E07E-44E8-A234-195029D0F50C}">
      <dgm:prSet phldrT="[Текст]" custT="1"/>
      <dgm:spPr/>
      <dgm:t>
        <a:bodyPr/>
        <a:lstStyle/>
        <a:p>
          <a:r>
            <a:rPr lang="lt-LT" sz="1800" b="1" dirty="0" smtClean="0">
              <a:latin typeface="Arial" panose="020B0604020202020204" pitchFamily="34" charset="0"/>
              <a:ea typeface="Tahoma" pitchFamily="34" charset="0"/>
              <a:cs typeface="Arial" panose="020B0604020202020204" pitchFamily="34" charset="0"/>
            </a:rPr>
            <a:t>Žmogiškieji resursai </a:t>
          </a:r>
          <a:r>
            <a:rPr lang="ru-RU" sz="1800" b="1" dirty="0" smtClean="0">
              <a:latin typeface="Arial" panose="020B0604020202020204" pitchFamily="34" charset="0"/>
              <a:ea typeface="Tahoma" pitchFamily="34" charset="0"/>
              <a:cs typeface="Arial" panose="020B0604020202020204" pitchFamily="34" charset="0"/>
            </a:rPr>
            <a:t>(</a:t>
          </a:r>
          <a:r>
            <a:rPr lang="lt-LT" sz="1800" b="1" dirty="0" smtClean="0">
              <a:latin typeface="Arial" panose="020B0604020202020204" pitchFamily="34" charset="0"/>
              <a:ea typeface="Tahoma" pitchFamily="34" charset="0"/>
              <a:cs typeface="Arial" panose="020B0604020202020204" pitchFamily="34" charset="0"/>
            </a:rPr>
            <a:t>nenutraukiamas lavinimas</a:t>
          </a:r>
          <a:r>
            <a:rPr lang="ru-RU" sz="1800" b="1" dirty="0" smtClean="0">
              <a:latin typeface="Arial" panose="020B0604020202020204" pitchFamily="34" charset="0"/>
              <a:ea typeface="Tahoma" pitchFamily="34" charset="0"/>
              <a:cs typeface="Arial" panose="020B0604020202020204" pitchFamily="34" charset="0"/>
            </a:rPr>
            <a:t>)</a:t>
          </a:r>
          <a:endParaRPr lang="ru-RU" sz="1800" b="1" dirty="0">
            <a:latin typeface="Arial" panose="020B0604020202020204" pitchFamily="34" charset="0"/>
            <a:ea typeface="Tahoma" pitchFamily="34" charset="0"/>
            <a:cs typeface="Arial" panose="020B0604020202020204" pitchFamily="34" charset="0"/>
          </a:endParaRPr>
        </a:p>
      </dgm:t>
    </dgm:pt>
    <dgm:pt modelId="{3E6FA63B-3120-4C18-83CE-331F7B54E8C8}" type="parTrans" cxnId="{139CA203-860C-4FF2-83B1-0E105DB83C12}">
      <dgm:prSet/>
      <dgm:spPr/>
      <dgm:t>
        <a:bodyPr/>
        <a:lstStyle/>
        <a:p>
          <a:endParaRPr lang="ru-RU"/>
        </a:p>
      </dgm:t>
    </dgm:pt>
    <dgm:pt modelId="{437DEA16-2E4F-47CA-823C-039ED2DE09CF}" type="sibTrans" cxnId="{139CA203-860C-4FF2-83B1-0E105DB83C12}">
      <dgm:prSet/>
      <dgm:spPr/>
      <dgm:t>
        <a:bodyPr/>
        <a:lstStyle/>
        <a:p>
          <a:endParaRPr lang="ru-RU"/>
        </a:p>
      </dgm:t>
    </dgm:pt>
    <dgm:pt modelId="{7C9F57A5-2B63-4B61-9B16-BC3B92FEAD7E}">
      <dgm:prSet phldrT="[Текст]" custT="1"/>
      <dgm:spPr>
        <a:solidFill>
          <a:schemeClr val="accent1">
            <a:lumMod val="20000"/>
            <a:lumOff val="80000"/>
          </a:schemeClr>
        </a:solidFill>
      </dgm:spPr>
      <dgm:t>
        <a:bodyPr/>
        <a:lstStyle/>
        <a:p>
          <a:r>
            <a:rPr lang="lt-LT" sz="1800" b="1" dirty="0" smtClean="0">
              <a:solidFill>
                <a:sysClr val="windowText" lastClr="000000"/>
              </a:solidFill>
              <a:latin typeface="Arial" panose="020B0604020202020204" pitchFamily="34" charset="0"/>
              <a:cs typeface="Arial" panose="020B0604020202020204" pitchFamily="34" charset="0"/>
            </a:rPr>
            <a:t>Naujos kompetencijos</a:t>
          </a:r>
          <a:endParaRPr lang="ru-RU" sz="1800" b="1" dirty="0">
            <a:solidFill>
              <a:sysClr val="windowText" lastClr="000000"/>
            </a:solidFill>
            <a:latin typeface="Arial" panose="020B0604020202020204" pitchFamily="34" charset="0"/>
            <a:cs typeface="Arial" panose="020B0604020202020204" pitchFamily="34" charset="0"/>
          </a:endParaRPr>
        </a:p>
      </dgm:t>
    </dgm:pt>
    <dgm:pt modelId="{8A03DF71-EDD4-4AC5-B7E1-B1EEB83923E8}" type="parTrans" cxnId="{265ED36A-4EC5-4AAD-93AD-9A05382803CC}">
      <dgm:prSet/>
      <dgm:spPr/>
      <dgm:t>
        <a:bodyPr/>
        <a:lstStyle/>
        <a:p>
          <a:endParaRPr lang="ru-RU"/>
        </a:p>
      </dgm:t>
    </dgm:pt>
    <dgm:pt modelId="{D7FC1450-B32C-4092-A556-13DD548907DA}" type="sibTrans" cxnId="{265ED36A-4EC5-4AAD-93AD-9A05382803CC}">
      <dgm:prSet/>
      <dgm:spPr/>
      <dgm:t>
        <a:bodyPr/>
        <a:lstStyle/>
        <a:p>
          <a:endParaRPr lang="ru-RU"/>
        </a:p>
      </dgm:t>
    </dgm:pt>
    <dgm:pt modelId="{C383992C-F888-4F52-8A08-241AA7E54793}">
      <dgm:prSet phldrT="[Текст]" custT="1"/>
      <dgm:spPr>
        <a:solidFill>
          <a:schemeClr val="bg2"/>
        </a:solidFill>
      </dgm:spPr>
      <dgm:t>
        <a:bodyPr/>
        <a:lstStyle/>
        <a:p>
          <a:pPr>
            <a:spcAft>
              <a:spcPts val="0"/>
            </a:spcAft>
          </a:pPr>
          <a:r>
            <a:rPr lang="lt-LT" sz="1800" b="1" dirty="0" smtClean="0">
              <a:solidFill>
                <a:sysClr val="windowText" lastClr="000000"/>
              </a:solidFill>
              <a:latin typeface="Arial" panose="020B0604020202020204" pitchFamily="34" charset="0"/>
              <a:ea typeface="Tahoma" pitchFamily="34" charset="0"/>
              <a:cs typeface="Arial" panose="020B0604020202020204" pitchFamily="34" charset="0"/>
            </a:rPr>
            <a:t>Sugebėjimas</a:t>
          </a:r>
          <a:r>
            <a:rPr lang="lt-LT" sz="1800" b="1" baseline="0" dirty="0" smtClean="0">
              <a:solidFill>
                <a:sysClr val="windowText" lastClr="000000"/>
              </a:solidFill>
              <a:latin typeface="Arial" panose="020B0604020202020204" pitchFamily="34" charset="0"/>
              <a:ea typeface="Tahoma" pitchFamily="34" charset="0"/>
              <a:cs typeface="Arial" panose="020B0604020202020204" pitchFamily="34" charset="0"/>
            </a:rPr>
            <a:t> spręsti savo problemos</a:t>
          </a:r>
          <a:endParaRPr lang="ru-RU" sz="1800" b="1" dirty="0">
            <a:solidFill>
              <a:sysClr val="windowText" lastClr="000000"/>
            </a:solidFill>
            <a:latin typeface="Arial" panose="020B0604020202020204" pitchFamily="34" charset="0"/>
            <a:ea typeface="Tahoma" pitchFamily="34" charset="0"/>
            <a:cs typeface="Arial" panose="020B0604020202020204" pitchFamily="34" charset="0"/>
          </a:endParaRPr>
        </a:p>
      </dgm:t>
    </dgm:pt>
    <dgm:pt modelId="{C5E2AE4C-7E9A-4313-8835-E6662709092D}" type="parTrans" cxnId="{06EDEDE9-7988-4F4A-A6B7-C433187AFE79}">
      <dgm:prSet/>
      <dgm:spPr/>
      <dgm:t>
        <a:bodyPr/>
        <a:lstStyle/>
        <a:p>
          <a:endParaRPr lang="ru-RU"/>
        </a:p>
      </dgm:t>
    </dgm:pt>
    <dgm:pt modelId="{EC242E16-C845-4F31-864B-5CB66236ECB3}" type="sibTrans" cxnId="{06EDEDE9-7988-4F4A-A6B7-C433187AFE79}">
      <dgm:prSet/>
      <dgm:spPr/>
      <dgm:t>
        <a:bodyPr/>
        <a:lstStyle/>
        <a:p>
          <a:endParaRPr lang="ru-RU"/>
        </a:p>
      </dgm:t>
    </dgm:pt>
    <dgm:pt modelId="{9AF8AEA7-0716-4F15-B6EA-DEF7AB020F76}" type="pres">
      <dgm:prSet presAssocID="{0A5E1C37-3AE4-4D4C-879B-51A20DCD90CB}" presName="Name0" presStyleCnt="0">
        <dgm:presLayoutVars>
          <dgm:chPref val="3"/>
          <dgm:dir/>
          <dgm:animLvl val="lvl"/>
          <dgm:resizeHandles/>
        </dgm:presLayoutVars>
      </dgm:prSet>
      <dgm:spPr/>
      <dgm:t>
        <a:bodyPr/>
        <a:lstStyle/>
        <a:p>
          <a:endParaRPr lang="ru-RU"/>
        </a:p>
      </dgm:t>
    </dgm:pt>
    <dgm:pt modelId="{7EA5A882-6A13-411E-9BC2-691CB37BC7CD}" type="pres">
      <dgm:prSet presAssocID="{7DF2464F-B729-462B-8355-27B21B7C96AA}" presName="horFlow" presStyleCnt="0"/>
      <dgm:spPr/>
    </dgm:pt>
    <dgm:pt modelId="{A8A04989-BBA2-404F-8640-820A5019FBA7}" type="pres">
      <dgm:prSet presAssocID="{7DF2464F-B729-462B-8355-27B21B7C96AA}" presName="bigChev" presStyleLbl="node1" presStyleIdx="0" presStyleCnt="6" custScaleX="148912" custScaleY="129003" custLinFactY="9778" custLinFactNeighborX="-27751" custLinFactNeighborY="100000"/>
      <dgm:spPr/>
      <dgm:t>
        <a:bodyPr/>
        <a:lstStyle/>
        <a:p>
          <a:endParaRPr lang="ru-RU"/>
        </a:p>
      </dgm:t>
    </dgm:pt>
    <dgm:pt modelId="{AABD0AB1-8935-4294-9946-813FD13FC055}" type="pres">
      <dgm:prSet presAssocID="{2BE8216E-97A9-4A13-9BE9-1746D362074A}" presName="parTrans" presStyleCnt="0"/>
      <dgm:spPr/>
    </dgm:pt>
    <dgm:pt modelId="{0B4CF6C8-91E4-4546-9BA1-5D84374E225A}" type="pres">
      <dgm:prSet presAssocID="{16599ADD-FC48-4FEC-A622-8C6EC53EB1DE}" presName="node" presStyleLbl="alignAccFollowNode1" presStyleIdx="0" presStyleCnt="6" custScaleX="138958" custScaleY="148887" custLinFactY="34716" custLinFactNeighborX="-15050" custLinFactNeighborY="100000">
        <dgm:presLayoutVars>
          <dgm:bulletEnabled val="1"/>
        </dgm:presLayoutVars>
      </dgm:prSet>
      <dgm:spPr/>
      <dgm:t>
        <a:bodyPr/>
        <a:lstStyle/>
        <a:p>
          <a:endParaRPr lang="ru-RU"/>
        </a:p>
      </dgm:t>
    </dgm:pt>
    <dgm:pt modelId="{F07B1E6F-4E66-42C9-A406-B983C9FFE48B}" type="pres">
      <dgm:prSet presAssocID="{34968379-DA06-4494-A26B-EFC654CAD8FD}" presName="sibTrans" presStyleCnt="0"/>
      <dgm:spPr/>
    </dgm:pt>
    <dgm:pt modelId="{8ED7559E-A0B7-464B-B905-53B38D09C908}" type="pres">
      <dgm:prSet presAssocID="{9A308E98-9BF0-4B18-AEF8-5F7886077AD8}" presName="node" presStyleLbl="alignAccFollowNode1" presStyleIdx="1" presStyleCnt="6" custScaleX="150472" custScaleY="150607" custLinFactY="35576" custLinFactNeighborX="-17686" custLinFactNeighborY="100000">
        <dgm:presLayoutVars>
          <dgm:bulletEnabled val="1"/>
        </dgm:presLayoutVars>
      </dgm:prSet>
      <dgm:spPr/>
      <dgm:t>
        <a:bodyPr/>
        <a:lstStyle/>
        <a:p>
          <a:endParaRPr lang="ru-RU"/>
        </a:p>
      </dgm:t>
    </dgm:pt>
    <dgm:pt modelId="{C1D127AB-15CE-4F3F-A48D-416125754B69}" type="pres">
      <dgm:prSet presAssocID="{7DF2464F-B729-462B-8355-27B21B7C96AA}" presName="vSp" presStyleCnt="0"/>
      <dgm:spPr/>
    </dgm:pt>
    <dgm:pt modelId="{CD63D276-7AB5-4F2C-8AFF-48428E1BE45D}" type="pres">
      <dgm:prSet presAssocID="{B953A880-E07E-44E8-A234-195029D0F50C}" presName="horFlow" presStyleCnt="0"/>
      <dgm:spPr/>
    </dgm:pt>
    <dgm:pt modelId="{7DFF7F86-F7CF-44C3-A1A7-266ECA6E067B}" type="pres">
      <dgm:prSet presAssocID="{B953A880-E07E-44E8-A234-195029D0F50C}" presName="bigChev" presStyleLbl="node1" presStyleIdx="1" presStyleCnt="6" custScaleX="187100" custScaleY="114901" custLinFactY="11226" custLinFactNeighborX="-14305" custLinFactNeighborY="100000"/>
      <dgm:spPr/>
      <dgm:t>
        <a:bodyPr/>
        <a:lstStyle/>
        <a:p>
          <a:endParaRPr lang="ru-RU"/>
        </a:p>
      </dgm:t>
    </dgm:pt>
    <dgm:pt modelId="{FF91D2C8-7294-48D3-B4BA-18858CDED7BB}" type="pres">
      <dgm:prSet presAssocID="{B953A880-E07E-44E8-A234-195029D0F50C}" presName="vSp" presStyleCnt="0"/>
      <dgm:spPr/>
    </dgm:pt>
    <dgm:pt modelId="{B8DC0A5D-84F3-4845-9C86-408E52203D6A}" type="pres">
      <dgm:prSet presAssocID="{CEC855C6-CBE9-40B9-AA72-280008728E16}" presName="horFlow" presStyleCnt="0"/>
      <dgm:spPr/>
    </dgm:pt>
    <dgm:pt modelId="{BEBBC30F-A85A-487A-BA82-BC5C6CC6964B}" type="pres">
      <dgm:prSet presAssocID="{CEC855C6-CBE9-40B9-AA72-280008728E16}" presName="bigChev" presStyleLbl="node1" presStyleIdx="2" presStyleCnt="6" custScaleX="203927" custScaleY="128140" custLinFactY="22720" custLinFactNeighborX="-56038" custLinFactNeighborY="100000"/>
      <dgm:spPr/>
      <dgm:t>
        <a:bodyPr/>
        <a:lstStyle/>
        <a:p>
          <a:endParaRPr lang="ru-RU"/>
        </a:p>
      </dgm:t>
    </dgm:pt>
    <dgm:pt modelId="{15A9F598-A35F-4B17-B045-C4E3C38986CB}" type="pres">
      <dgm:prSet presAssocID="{4E142E4F-08C9-4937-93B7-70E8C1D60038}" presName="parTrans" presStyleCnt="0"/>
      <dgm:spPr/>
    </dgm:pt>
    <dgm:pt modelId="{BF44ED5C-8BEC-4F81-9D17-9CBBEF7E83B4}" type="pres">
      <dgm:prSet presAssocID="{A6C22A5E-6FC6-446F-8245-EFF90CFA1A0B}" presName="node" presStyleLbl="alignAccFollowNode1" presStyleIdx="2" presStyleCnt="6" custScaleX="162918" custScaleY="147822" custLinFactY="43393" custLinFactNeighborX="-8259" custLinFactNeighborY="100000">
        <dgm:presLayoutVars>
          <dgm:bulletEnabled val="1"/>
        </dgm:presLayoutVars>
      </dgm:prSet>
      <dgm:spPr/>
      <dgm:t>
        <a:bodyPr/>
        <a:lstStyle/>
        <a:p>
          <a:endParaRPr lang="ru-RU"/>
        </a:p>
      </dgm:t>
    </dgm:pt>
    <dgm:pt modelId="{ABFFD9F6-3E39-4506-9E64-D3194ADA2012}" type="pres">
      <dgm:prSet presAssocID="{B795424D-4F1F-45CF-9282-EDB379B0267C}" presName="sibTrans" presStyleCnt="0"/>
      <dgm:spPr/>
    </dgm:pt>
    <dgm:pt modelId="{755D32E8-9CC3-4690-A8ED-353495A70E9D}" type="pres">
      <dgm:prSet presAssocID="{FEEABBCA-6CDF-4C96-8144-C0B41FE8BBD5}" presName="node" presStyleLbl="alignAccFollowNode1" presStyleIdx="3" presStyleCnt="6" custScaleX="241720" custScaleY="147348" custLinFactX="23500" custLinFactY="53596" custLinFactNeighborX="100000" custLinFactNeighborY="100000">
        <dgm:presLayoutVars>
          <dgm:bulletEnabled val="1"/>
        </dgm:presLayoutVars>
      </dgm:prSet>
      <dgm:spPr/>
      <dgm:t>
        <a:bodyPr/>
        <a:lstStyle/>
        <a:p>
          <a:endParaRPr lang="ru-RU"/>
        </a:p>
      </dgm:t>
    </dgm:pt>
    <dgm:pt modelId="{6FB1737E-0180-46FB-84E3-FD524E376BE9}" type="pres">
      <dgm:prSet presAssocID="{CEC855C6-CBE9-40B9-AA72-280008728E16}" presName="vSp" presStyleCnt="0"/>
      <dgm:spPr/>
    </dgm:pt>
    <dgm:pt modelId="{97FFD78E-003D-48AB-A3C5-A68145FFB265}" type="pres">
      <dgm:prSet presAssocID="{37788714-873D-4C1B-BD07-FEEC45F784ED}" presName="horFlow" presStyleCnt="0"/>
      <dgm:spPr/>
    </dgm:pt>
    <dgm:pt modelId="{C9A353AC-F5CB-4A4C-B9EF-3FEE9B041290}" type="pres">
      <dgm:prSet presAssocID="{37788714-873D-4C1B-BD07-FEEC45F784ED}" presName="bigChev" presStyleLbl="node1" presStyleIdx="3" presStyleCnt="6" custScaleX="142909" custScaleY="133693" custLinFactY="34676" custLinFactNeighborX="-10272" custLinFactNeighborY="100000"/>
      <dgm:spPr/>
      <dgm:t>
        <a:bodyPr/>
        <a:lstStyle/>
        <a:p>
          <a:endParaRPr lang="ru-RU"/>
        </a:p>
      </dgm:t>
    </dgm:pt>
    <dgm:pt modelId="{FF7F6800-DA6D-4BE9-B20C-883DD89DF45A}" type="pres">
      <dgm:prSet presAssocID="{8902AF0D-0D9D-4A91-B542-62C0523BB138}" presName="parTrans" presStyleCnt="0"/>
      <dgm:spPr/>
    </dgm:pt>
    <dgm:pt modelId="{6C4D3910-9418-46D8-89F1-C9AF926255A6}" type="pres">
      <dgm:prSet presAssocID="{5AD4B894-5A46-431D-8FAC-F6E8BE4CF979}" presName="node" presStyleLbl="alignAccFollowNode1" presStyleIdx="4" presStyleCnt="6" custScaleX="235783" custScaleY="169271" custLinFactY="62570" custLinFactNeighborX="22530" custLinFactNeighborY="100000">
        <dgm:presLayoutVars>
          <dgm:bulletEnabled val="1"/>
        </dgm:presLayoutVars>
      </dgm:prSet>
      <dgm:spPr/>
      <dgm:t>
        <a:bodyPr/>
        <a:lstStyle/>
        <a:p>
          <a:endParaRPr lang="ru-RU"/>
        </a:p>
      </dgm:t>
    </dgm:pt>
    <dgm:pt modelId="{A49B207D-3920-4E06-82F0-C6528950F5C8}" type="pres">
      <dgm:prSet presAssocID="{6F4651E5-5221-4D63-B098-B87C63BB3768}" presName="sibTrans" presStyleCnt="0"/>
      <dgm:spPr/>
    </dgm:pt>
    <dgm:pt modelId="{5982745F-96E3-49FA-9858-4B7B885172EE}" type="pres">
      <dgm:prSet presAssocID="{3F6BC31E-8129-4F7A-861B-BE459216A0DB}" presName="node" presStyleLbl="alignAccFollowNode1" presStyleIdx="5" presStyleCnt="6" custScaleX="193631" custScaleY="169480" custLinFactY="61459" custLinFactNeighborX="24509" custLinFactNeighborY="100000">
        <dgm:presLayoutVars>
          <dgm:bulletEnabled val="1"/>
        </dgm:presLayoutVars>
      </dgm:prSet>
      <dgm:spPr/>
      <dgm:t>
        <a:bodyPr/>
        <a:lstStyle/>
        <a:p>
          <a:endParaRPr lang="ru-RU"/>
        </a:p>
      </dgm:t>
    </dgm:pt>
    <dgm:pt modelId="{22E953DB-92A5-4DC3-BC42-741A89518BB2}" type="pres">
      <dgm:prSet presAssocID="{37788714-873D-4C1B-BD07-FEEC45F784ED}" presName="vSp" presStyleCnt="0"/>
      <dgm:spPr/>
    </dgm:pt>
    <dgm:pt modelId="{E22A0AD7-9B02-41E9-A418-EF7D3C568219}" type="pres">
      <dgm:prSet presAssocID="{7C9F57A5-2B63-4B61-9B16-BC3B92FEAD7E}" presName="horFlow" presStyleCnt="0"/>
      <dgm:spPr/>
    </dgm:pt>
    <dgm:pt modelId="{3DAD86C7-2875-43F6-AB91-C38A67037E2F}" type="pres">
      <dgm:prSet presAssocID="{7C9F57A5-2B63-4B61-9B16-BC3B92FEAD7E}" presName="bigChev" presStyleLbl="node1" presStyleIdx="4" presStyleCnt="6" custScaleX="153445" custScaleY="123344" custLinFactX="53033" custLinFactY="-118744" custLinFactNeighborX="100000" custLinFactNeighborY="-200000"/>
      <dgm:spPr/>
      <dgm:t>
        <a:bodyPr/>
        <a:lstStyle/>
        <a:p>
          <a:endParaRPr lang="ru-RU"/>
        </a:p>
      </dgm:t>
    </dgm:pt>
    <dgm:pt modelId="{F9D19FD5-0F77-4360-9F0E-6CDE1D997C9F}" type="pres">
      <dgm:prSet presAssocID="{7C9F57A5-2B63-4B61-9B16-BC3B92FEAD7E}" presName="vSp" presStyleCnt="0"/>
      <dgm:spPr/>
    </dgm:pt>
    <dgm:pt modelId="{CE9383E5-DA61-445E-858E-6C673B0D94FE}" type="pres">
      <dgm:prSet presAssocID="{C383992C-F888-4F52-8A08-241AA7E54793}" presName="horFlow" presStyleCnt="0"/>
      <dgm:spPr/>
    </dgm:pt>
    <dgm:pt modelId="{D57851B3-415D-47DA-B574-3BF756447EFB}" type="pres">
      <dgm:prSet presAssocID="{C383992C-F888-4F52-8A08-241AA7E54793}" presName="bigChev" presStyleLbl="node1" presStyleIdx="5" presStyleCnt="6" custScaleX="175264" custScaleY="122736" custLinFactX="100000" custLinFactY="-200000" custLinFactNeighborX="187995" custLinFactNeighborY="-256088"/>
      <dgm:spPr/>
      <dgm:t>
        <a:bodyPr/>
        <a:lstStyle/>
        <a:p>
          <a:endParaRPr lang="ru-RU"/>
        </a:p>
      </dgm:t>
    </dgm:pt>
  </dgm:ptLst>
  <dgm:cxnLst>
    <dgm:cxn modelId="{BE976F54-23E2-4697-B474-F80CA3C9F74F}" srcId="{CEC855C6-CBE9-40B9-AA72-280008728E16}" destId="{A6C22A5E-6FC6-446F-8245-EFF90CFA1A0B}" srcOrd="0" destOrd="0" parTransId="{4E142E4F-08C9-4937-93B7-70E8C1D60038}" sibTransId="{B795424D-4F1F-45CF-9282-EDB379B0267C}"/>
    <dgm:cxn modelId="{A07E6977-A164-4B06-9AD9-FE6CECA3E93C}" type="presOf" srcId="{0A5E1C37-3AE4-4D4C-879B-51A20DCD90CB}" destId="{9AF8AEA7-0716-4F15-B6EA-DEF7AB020F76}" srcOrd="0" destOrd="0" presId="urn:microsoft.com/office/officeart/2005/8/layout/lProcess3"/>
    <dgm:cxn modelId="{74EE3EB4-F38A-4375-BCD0-1098E16B11AA}" type="presOf" srcId="{C383992C-F888-4F52-8A08-241AA7E54793}" destId="{D57851B3-415D-47DA-B574-3BF756447EFB}" srcOrd="0" destOrd="0" presId="urn:microsoft.com/office/officeart/2005/8/layout/lProcess3"/>
    <dgm:cxn modelId="{09AE0E68-A901-4DD0-BDFE-419BAAB979AE}" srcId="{0A5E1C37-3AE4-4D4C-879B-51A20DCD90CB}" destId="{37788714-873D-4C1B-BD07-FEEC45F784ED}" srcOrd="3" destOrd="0" parTransId="{F5E39BD6-B170-4926-8F54-7802E1A0D01A}" sibTransId="{C3A1D470-1AB3-4CE9-B9E0-758B97562AA3}"/>
    <dgm:cxn modelId="{4699E575-879C-4BE5-AD68-6E8AA5A31BB1}" srcId="{37788714-873D-4C1B-BD07-FEEC45F784ED}" destId="{3F6BC31E-8129-4F7A-861B-BE459216A0DB}" srcOrd="1" destOrd="0" parTransId="{8E76F87F-98A7-4C9B-B47C-C7B2F00AE9D3}" sibTransId="{64439064-75DD-43D8-B8CD-37E5D8E12795}"/>
    <dgm:cxn modelId="{E8023841-8761-4B51-ABF9-4FC3882E1B83}" srcId="{CEC855C6-CBE9-40B9-AA72-280008728E16}" destId="{FEEABBCA-6CDF-4C96-8144-C0B41FE8BBD5}" srcOrd="1" destOrd="0" parTransId="{469BB26D-F1A6-4AEF-BE6F-649816018905}" sibTransId="{B06C56D0-7E25-4E23-915A-05DD4F0F5E87}"/>
    <dgm:cxn modelId="{E9E5238D-58BD-4EC7-83E6-7018A6858B93}" type="presOf" srcId="{37788714-873D-4C1B-BD07-FEEC45F784ED}" destId="{C9A353AC-F5CB-4A4C-B9EF-3FEE9B041290}" srcOrd="0" destOrd="0" presId="urn:microsoft.com/office/officeart/2005/8/layout/lProcess3"/>
    <dgm:cxn modelId="{B5B3711F-1ED0-486B-A6D9-1769C70B4DA5}" type="presOf" srcId="{7DF2464F-B729-462B-8355-27B21B7C96AA}" destId="{A8A04989-BBA2-404F-8640-820A5019FBA7}" srcOrd="0" destOrd="0" presId="urn:microsoft.com/office/officeart/2005/8/layout/lProcess3"/>
    <dgm:cxn modelId="{93490715-6662-4FCA-B11A-2C27ED0C1E9E}" type="presOf" srcId="{CEC855C6-CBE9-40B9-AA72-280008728E16}" destId="{BEBBC30F-A85A-487A-BA82-BC5C6CC6964B}" srcOrd="0" destOrd="0" presId="urn:microsoft.com/office/officeart/2005/8/layout/lProcess3"/>
    <dgm:cxn modelId="{139CA203-860C-4FF2-83B1-0E105DB83C12}" srcId="{0A5E1C37-3AE4-4D4C-879B-51A20DCD90CB}" destId="{B953A880-E07E-44E8-A234-195029D0F50C}" srcOrd="1" destOrd="0" parTransId="{3E6FA63B-3120-4C18-83CE-331F7B54E8C8}" sibTransId="{437DEA16-2E4F-47CA-823C-039ED2DE09CF}"/>
    <dgm:cxn modelId="{D5EAD04E-E62C-4D66-A9E1-5DAF3CAF09E9}" type="presOf" srcId="{5AD4B894-5A46-431D-8FAC-F6E8BE4CF979}" destId="{6C4D3910-9418-46D8-89F1-C9AF926255A6}" srcOrd="0" destOrd="0" presId="urn:microsoft.com/office/officeart/2005/8/layout/lProcess3"/>
    <dgm:cxn modelId="{8C5CC2B8-694F-404B-94E9-643EF34ADD47}" type="presOf" srcId="{A6C22A5E-6FC6-446F-8245-EFF90CFA1A0B}" destId="{BF44ED5C-8BEC-4F81-9D17-9CBBEF7E83B4}" srcOrd="0" destOrd="0" presId="urn:microsoft.com/office/officeart/2005/8/layout/lProcess3"/>
    <dgm:cxn modelId="{7310D5D1-EFD6-40A1-B55C-E2F60F144E21}" srcId="{0A5E1C37-3AE4-4D4C-879B-51A20DCD90CB}" destId="{CEC855C6-CBE9-40B9-AA72-280008728E16}" srcOrd="2" destOrd="0" parTransId="{238A115B-8642-4252-9F5C-2B7C3E1870DD}" sibTransId="{3415FA93-874A-4272-B29B-6E4318213875}"/>
    <dgm:cxn modelId="{37E69212-6413-4CB3-8D0F-5E9DFF3D9F64}" type="presOf" srcId="{7C9F57A5-2B63-4B61-9B16-BC3B92FEAD7E}" destId="{3DAD86C7-2875-43F6-AB91-C38A67037E2F}" srcOrd="0" destOrd="0" presId="urn:microsoft.com/office/officeart/2005/8/layout/lProcess3"/>
    <dgm:cxn modelId="{D911FFAE-80D1-4356-BE28-EAD9AAAC597B}" type="presOf" srcId="{9A308E98-9BF0-4B18-AEF8-5F7886077AD8}" destId="{8ED7559E-A0B7-464B-B905-53B38D09C908}" srcOrd="0" destOrd="0" presId="urn:microsoft.com/office/officeart/2005/8/layout/lProcess3"/>
    <dgm:cxn modelId="{5C1EA2EF-7887-4B3F-807D-243DDBAEB6D9}" srcId="{0A5E1C37-3AE4-4D4C-879B-51A20DCD90CB}" destId="{7DF2464F-B729-462B-8355-27B21B7C96AA}" srcOrd="0" destOrd="0" parTransId="{3A2FAF4F-D234-4404-A2B3-11DAB844B861}" sibTransId="{64628F6C-3690-46BE-B0AF-C3C64E03A948}"/>
    <dgm:cxn modelId="{FCF5131B-0716-47B2-B7FC-692B5DCB0F28}" srcId="{7DF2464F-B729-462B-8355-27B21B7C96AA}" destId="{9A308E98-9BF0-4B18-AEF8-5F7886077AD8}" srcOrd="1" destOrd="0" parTransId="{E8BAF44A-7239-4308-B095-39AB6018DD76}" sibTransId="{872C61A4-97F5-461E-8FDE-1516A17D9A61}"/>
    <dgm:cxn modelId="{8EB7B69B-E368-46C9-871B-9C5136C22AC6}" srcId="{7DF2464F-B729-462B-8355-27B21B7C96AA}" destId="{16599ADD-FC48-4FEC-A622-8C6EC53EB1DE}" srcOrd="0" destOrd="0" parTransId="{2BE8216E-97A9-4A13-9BE9-1746D362074A}" sibTransId="{34968379-DA06-4494-A26B-EFC654CAD8FD}"/>
    <dgm:cxn modelId="{109FC5D8-22ED-4963-B491-B9B1C27AAEA8}" type="presOf" srcId="{FEEABBCA-6CDF-4C96-8144-C0B41FE8BBD5}" destId="{755D32E8-9CC3-4690-A8ED-353495A70E9D}" srcOrd="0" destOrd="0" presId="urn:microsoft.com/office/officeart/2005/8/layout/lProcess3"/>
    <dgm:cxn modelId="{1313EDBF-5F1C-4223-8D0F-A6E73EC6DE74}" srcId="{37788714-873D-4C1B-BD07-FEEC45F784ED}" destId="{5AD4B894-5A46-431D-8FAC-F6E8BE4CF979}" srcOrd="0" destOrd="0" parTransId="{8902AF0D-0D9D-4A91-B542-62C0523BB138}" sibTransId="{6F4651E5-5221-4D63-B098-B87C63BB3768}"/>
    <dgm:cxn modelId="{8B662FF5-9D5B-43EE-BFB6-789BD63D95EC}" type="presOf" srcId="{3F6BC31E-8129-4F7A-861B-BE459216A0DB}" destId="{5982745F-96E3-49FA-9858-4B7B885172EE}" srcOrd="0" destOrd="0" presId="urn:microsoft.com/office/officeart/2005/8/layout/lProcess3"/>
    <dgm:cxn modelId="{06EDEDE9-7988-4F4A-A6B7-C433187AFE79}" srcId="{0A5E1C37-3AE4-4D4C-879B-51A20DCD90CB}" destId="{C383992C-F888-4F52-8A08-241AA7E54793}" srcOrd="5" destOrd="0" parTransId="{C5E2AE4C-7E9A-4313-8835-E6662709092D}" sibTransId="{EC242E16-C845-4F31-864B-5CB66236ECB3}"/>
    <dgm:cxn modelId="{D209277F-43A4-429A-A65B-F6A53F3A1FFA}" type="presOf" srcId="{B953A880-E07E-44E8-A234-195029D0F50C}" destId="{7DFF7F86-F7CF-44C3-A1A7-266ECA6E067B}" srcOrd="0" destOrd="0" presId="urn:microsoft.com/office/officeart/2005/8/layout/lProcess3"/>
    <dgm:cxn modelId="{265ED36A-4EC5-4AAD-93AD-9A05382803CC}" srcId="{0A5E1C37-3AE4-4D4C-879B-51A20DCD90CB}" destId="{7C9F57A5-2B63-4B61-9B16-BC3B92FEAD7E}" srcOrd="4" destOrd="0" parTransId="{8A03DF71-EDD4-4AC5-B7E1-B1EEB83923E8}" sibTransId="{D7FC1450-B32C-4092-A556-13DD548907DA}"/>
    <dgm:cxn modelId="{6B2524AB-49AF-49EE-BEA5-9753354F2EC0}" type="presOf" srcId="{16599ADD-FC48-4FEC-A622-8C6EC53EB1DE}" destId="{0B4CF6C8-91E4-4546-9BA1-5D84374E225A}" srcOrd="0" destOrd="0" presId="urn:microsoft.com/office/officeart/2005/8/layout/lProcess3"/>
    <dgm:cxn modelId="{73376FC9-4163-4502-ACCF-21C5D317B140}" type="presParOf" srcId="{9AF8AEA7-0716-4F15-B6EA-DEF7AB020F76}" destId="{7EA5A882-6A13-411E-9BC2-691CB37BC7CD}" srcOrd="0" destOrd="0" presId="urn:microsoft.com/office/officeart/2005/8/layout/lProcess3"/>
    <dgm:cxn modelId="{BD52F3FC-A207-44F5-88E0-81165A3E3CDE}" type="presParOf" srcId="{7EA5A882-6A13-411E-9BC2-691CB37BC7CD}" destId="{A8A04989-BBA2-404F-8640-820A5019FBA7}" srcOrd="0" destOrd="0" presId="urn:microsoft.com/office/officeart/2005/8/layout/lProcess3"/>
    <dgm:cxn modelId="{043D2D25-0ACB-4C8D-BDBA-9F12AA9F1D5D}" type="presParOf" srcId="{7EA5A882-6A13-411E-9BC2-691CB37BC7CD}" destId="{AABD0AB1-8935-4294-9946-813FD13FC055}" srcOrd="1" destOrd="0" presId="urn:microsoft.com/office/officeart/2005/8/layout/lProcess3"/>
    <dgm:cxn modelId="{D5F67D9C-CFBF-4658-9345-F730A8123CDC}" type="presParOf" srcId="{7EA5A882-6A13-411E-9BC2-691CB37BC7CD}" destId="{0B4CF6C8-91E4-4546-9BA1-5D84374E225A}" srcOrd="2" destOrd="0" presId="urn:microsoft.com/office/officeart/2005/8/layout/lProcess3"/>
    <dgm:cxn modelId="{B056E5EA-0ADC-44D1-9BC6-C3AFC09BD2A8}" type="presParOf" srcId="{7EA5A882-6A13-411E-9BC2-691CB37BC7CD}" destId="{F07B1E6F-4E66-42C9-A406-B983C9FFE48B}" srcOrd="3" destOrd="0" presId="urn:microsoft.com/office/officeart/2005/8/layout/lProcess3"/>
    <dgm:cxn modelId="{26FF4AC3-6A62-4D44-BCB5-54C44EE79F25}" type="presParOf" srcId="{7EA5A882-6A13-411E-9BC2-691CB37BC7CD}" destId="{8ED7559E-A0B7-464B-B905-53B38D09C908}" srcOrd="4" destOrd="0" presId="urn:microsoft.com/office/officeart/2005/8/layout/lProcess3"/>
    <dgm:cxn modelId="{3564BD56-27A2-49B3-8983-F08CCF9F64B7}" type="presParOf" srcId="{9AF8AEA7-0716-4F15-B6EA-DEF7AB020F76}" destId="{C1D127AB-15CE-4F3F-A48D-416125754B69}" srcOrd="1" destOrd="0" presId="urn:microsoft.com/office/officeart/2005/8/layout/lProcess3"/>
    <dgm:cxn modelId="{E2E125E1-6BCB-4436-92F7-D25DC7851DC0}" type="presParOf" srcId="{9AF8AEA7-0716-4F15-B6EA-DEF7AB020F76}" destId="{CD63D276-7AB5-4F2C-8AFF-48428E1BE45D}" srcOrd="2" destOrd="0" presId="urn:microsoft.com/office/officeart/2005/8/layout/lProcess3"/>
    <dgm:cxn modelId="{F84110B6-EB2D-40C4-9FCC-825DAC969705}" type="presParOf" srcId="{CD63D276-7AB5-4F2C-8AFF-48428E1BE45D}" destId="{7DFF7F86-F7CF-44C3-A1A7-266ECA6E067B}" srcOrd="0" destOrd="0" presId="urn:microsoft.com/office/officeart/2005/8/layout/lProcess3"/>
    <dgm:cxn modelId="{BDDA1010-BAF7-4097-8C4B-3A6568A4FC19}" type="presParOf" srcId="{9AF8AEA7-0716-4F15-B6EA-DEF7AB020F76}" destId="{FF91D2C8-7294-48D3-B4BA-18858CDED7BB}" srcOrd="3" destOrd="0" presId="urn:microsoft.com/office/officeart/2005/8/layout/lProcess3"/>
    <dgm:cxn modelId="{C660C56A-09A2-4EEC-B464-7F1C0ADF04EA}" type="presParOf" srcId="{9AF8AEA7-0716-4F15-B6EA-DEF7AB020F76}" destId="{B8DC0A5D-84F3-4845-9C86-408E52203D6A}" srcOrd="4" destOrd="0" presId="urn:microsoft.com/office/officeart/2005/8/layout/lProcess3"/>
    <dgm:cxn modelId="{FC4B34E0-66A8-4BB0-B483-47BD02B23D06}" type="presParOf" srcId="{B8DC0A5D-84F3-4845-9C86-408E52203D6A}" destId="{BEBBC30F-A85A-487A-BA82-BC5C6CC6964B}" srcOrd="0" destOrd="0" presId="urn:microsoft.com/office/officeart/2005/8/layout/lProcess3"/>
    <dgm:cxn modelId="{363A1BB9-49E5-4D19-AF8D-599E3F0184EB}" type="presParOf" srcId="{B8DC0A5D-84F3-4845-9C86-408E52203D6A}" destId="{15A9F598-A35F-4B17-B045-C4E3C38986CB}" srcOrd="1" destOrd="0" presId="urn:microsoft.com/office/officeart/2005/8/layout/lProcess3"/>
    <dgm:cxn modelId="{3EE917CE-F0AE-4ECB-B2B4-E53489471418}" type="presParOf" srcId="{B8DC0A5D-84F3-4845-9C86-408E52203D6A}" destId="{BF44ED5C-8BEC-4F81-9D17-9CBBEF7E83B4}" srcOrd="2" destOrd="0" presId="urn:microsoft.com/office/officeart/2005/8/layout/lProcess3"/>
    <dgm:cxn modelId="{1863EC08-3155-4E9D-B67F-60215CA13984}" type="presParOf" srcId="{B8DC0A5D-84F3-4845-9C86-408E52203D6A}" destId="{ABFFD9F6-3E39-4506-9E64-D3194ADA2012}" srcOrd="3" destOrd="0" presId="urn:microsoft.com/office/officeart/2005/8/layout/lProcess3"/>
    <dgm:cxn modelId="{A5D2B28C-4638-4053-B514-2CC186BA79D9}" type="presParOf" srcId="{B8DC0A5D-84F3-4845-9C86-408E52203D6A}" destId="{755D32E8-9CC3-4690-A8ED-353495A70E9D}" srcOrd="4" destOrd="0" presId="urn:microsoft.com/office/officeart/2005/8/layout/lProcess3"/>
    <dgm:cxn modelId="{0B63D759-D924-4AD9-A00A-DAAA9D8A8B49}" type="presParOf" srcId="{9AF8AEA7-0716-4F15-B6EA-DEF7AB020F76}" destId="{6FB1737E-0180-46FB-84E3-FD524E376BE9}" srcOrd="5" destOrd="0" presId="urn:microsoft.com/office/officeart/2005/8/layout/lProcess3"/>
    <dgm:cxn modelId="{CAB54DAB-D6E9-497A-9B1C-16D03A28ADEB}" type="presParOf" srcId="{9AF8AEA7-0716-4F15-B6EA-DEF7AB020F76}" destId="{97FFD78E-003D-48AB-A3C5-A68145FFB265}" srcOrd="6" destOrd="0" presId="urn:microsoft.com/office/officeart/2005/8/layout/lProcess3"/>
    <dgm:cxn modelId="{9E11DB84-18AF-46F7-85FC-004063614A33}" type="presParOf" srcId="{97FFD78E-003D-48AB-A3C5-A68145FFB265}" destId="{C9A353AC-F5CB-4A4C-B9EF-3FEE9B041290}" srcOrd="0" destOrd="0" presId="urn:microsoft.com/office/officeart/2005/8/layout/lProcess3"/>
    <dgm:cxn modelId="{89FCD0BD-A81F-4BC4-8732-E23B63B2168F}" type="presParOf" srcId="{97FFD78E-003D-48AB-A3C5-A68145FFB265}" destId="{FF7F6800-DA6D-4BE9-B20C-883DD89DF45A}" srcOrd="1" destOrd="0" presId="urn:microsoft.com/office/officeart/2005/8/layout/lProcess3"/>
    <dgm:cxn modelId="{CA11D10F-E0D8-4878-A200-B06F13C31540}" type="presParOf" srcId="{97FFD78E-003D-48AB-A3C5-A68145FFB265}" destId="{6C4D3910-9418-46D8-89F1-C9AF926255A6}" srcOrd="2" destOrd="0" presId="urn:microsoft.com/office/officeart/2005/8/layout/lProcess3"/>
    <dgm:cxn modelId="{900C2724-37F8-4C74-94F4-09AA0A579AEF}" type="presParOf" srcId="{97FFD78E-003D-48AB-A3C5-A68145FFB265}" destId="{A49B207D-3920-4E06-82F0-C6528950F5C8}" srcOrd="3" destOrd="0" presId="urn:microsoft.com/office/officeart/2005/8/layout/lProcess3"/>
    <dgm:cxn modelId="{0AA83166-AE2B-438C-8B7C-08013D861CDE}" type="presParOf" srcId="{97FFD78E-003D-48AB-A3C5-A68145FFB265}" destId="{5982745F-96E3-49FA-9858-4B7B885172EE}" srcOrd="4" destOrd="0" presId="urn:microsoft.com/office/officeart/2005/8/layout/lProcess3"/>
    <dgm:cxn modelId="{6F1D0CD8-909F-4CA7-91F1-56B792A2024B}" type="presParOf" srcId="{9AF8AEA7-0716-4F15-B6EA-DEF7AB020F76}" destId="{22E953DB-92A5-4DC3-BC42-741A89518BB2}" srcOrd="7" destOrd="0" presId="urn:microsoft.com/office/officeart/2005/8/layout/lProcess3"/>
    <dgm:cxn modelId="{DAD9C54A-007E-4325-BF2E-55BF6B404D8F}" type="presParOf" srcId="{9AF8AEA7-0716-4F15-B6EA-DEF7AB020F76}" destId="{E22A0AD7-9B02-41E9-A418-EF7D3C568219}" srcOrd="8" destOrd="0" presId="urn:microsoft.com/office/officeart/2005/8/layout/lProcess3"/>
    <dgm:cxn modelId="{17568095-49BC-4DBA-AFC0-20A01DBDFF9B}" type="presParOf" srcId="{E22A0AD7-9B02-41E9-A418-EF7D3C568219}" destId="{3DAD86C7-2875-43F6-AB91-C38A67037E2F}" srcOrd="0" destOrd="0" presId="urn:microsoft.com/office/officeart/2005/8/layout/lProcess3"/>
    <dgm:cxn modelId="{C53F1150-FF80-401D-8530-7F4A53E2B36E}" type="presParOf" srcId="{9AF8AEA7-0716-4F15-B6EA-DEF7AB020F76}" destId="{F9D19FD5-0F77-4360-9F0E-6CDE1D997C9F}" srcOrd="9" destOrd="0" presId="urn:microsoft.com/office/officeart/2005/8/layout/lProcess3"/>
    <dgm:cxn modelId="{D2D79EB7-4C08-4A7B-96EE-E0F0E8581BA5}" type="presParOf" srcId="{9AF8AEA7-0716-4F15-B6EA-DEF7AB020F76}" destId="{CE9383E5-DA61-445E-858E-6C673B0D94FE}" srcOrd="10" destOrd="0" presId="urn:microsoft.com/office/officeart/2005/8/layout/lProcess3"/>
    <dgm:cxn modelId="{28A0E9EF-F2EF-4D11-BD01-4FA3FF31CBB4}" type="presParOf" srcId="{CE9383E5-DA61-445E-858E-6C673B0D94FE}" destId="{D57851B3-415D-47DA-B574-3BF756447EFB}" srcOrd="0" destOrd="0" presId="urn:microsoft.com/office/officeart/2005/8/layout/lProcess3"/>
  </dgm:cxnLst>
  <dgm:bg>
    <a:solidFill>
      <a:schemeClr val="accent3">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52D33C-ECFC-438E-B735-FD611334D93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ru-RU"/>
        </a:p>
      </dgm:t>
    </dgm:pt>
    <dgm:pt modelId="{9253D908-C17E-409B-ACCB-FE9B9114FE57}">
      <dgm:prSet phldrT="[Текст]" custT="1"/>
      <dgm:spPr/>
      <dgm:t>
        <a:bodyPr/>
        <a:lstStyle/>
        <a:p>
          <a:r>
            <a:rPr lang="ru-RU" sz="2000" b="1" dirty="0">
              <a:latin typeface="Tahoma" pitchFamily="34" charset="0"/>
              <a:ea typeface="Tahoma" pitchFamily="34" charset="0"/>
              <a:cs typeface="Tahoma" pitchFamily="34" charset="0"/>
            </a:rPr>
            <a:t>Тематико-гастрономический клуб</a:t>
          </a:r>
        </a:p>
      </dgm:t>
    </dgm:pt>
    <dgm:pt modelId="{682E434B-FA0E-43A3-9334-FA8F96C25784}" type="parTrans" cxnId="{31CBCAAC-B23B-47A1-BA3A-4705AC95A657}">
      <dgm:prSet/>
      <dgm:spPr/>
      <dgm:t>
        <a:bodyPr/>
        <a:lstStyle/>
        <a:p>
          <a:endParaRPr lang="ru-RU"/>
        </a:p>
      </dgm:t>
    </dgm:pt>
    <dgm:pt modelId="{4868B811-CF58-4E04-97EC-99DBE1AF1478}" type="sibTrans" cxnId="{31CBCAAC-B23B-47A1-BA3A-4705AC95A657}">
      <dgm:prSet/>
      <dgm:spPr/>
      <dgm:t>
        <a:bodyPr/>
        <a:lstStyle/>
        <a:p>
          <a:endParaRPr lang="ru-RU"/>
        </a:p>
      </dgm:t>
    </dgm:pt>
    <dgm:pt modelId="{08E240D4-F185-4506-BEE5-11F3A2B97A4A}">
      <dgm:prSet phldrT="[Текст]" custT="1"/>
      <dgm:spPr/>
      <dgm:t>
        <a:bodyPr/>
        <a:lstStyle/>
        <a:p>
          <a:r>
            <a:rPr lang="ru-RU" sz="2000" b="1" dirty="0">
              <a:latin typeface="Tahoma" pitchFamily="34" charset="0"/>
              <a:ea typeface="Tahoma" pitchFamily="34" charset="0"/>
              <a:cs typeface="Tahoma" pitchFamily="34" charset="0"/>
            </a:rPr>
            <a:t>Научный</a:t>
          </a:r>
        </a:p>
        <a:p>
          <a:r>
            <a:rPr lang="ru-RU" sz="2000" b="1" dirty="0">
              <a:latin typeface="Tahoma" pitchFamily="34" charset="0"/>
              <a:ea typeface="Tahoma" pitchFamily="34" charset="0"/>
              <a:cs typeface="Tahoma" pitchFamily="34" charset="0"/>
            </a:rPr>
            <a:t>гастрономический</a:t>
          </a:r>
        </a:p>
        <a:p>
          <a:r>
            <a:rPr lang="ru-RU" sz="2000" b="1" dirty="0">
              <a:latin typeface="Tahoma" pitchFamily="34" charset="0"/>
              <a:ea typeface="Tahoma" pitchFamily="34" charset="0"/>
              <a:cs typeface="Tahoma" pitchFamily="34" charset="0"/>
            </a:rPr>
            <a:t>клуб</a:t>
          </a:r>
        </a:p>
        <a:p>
          <a:r>
            <a:rPr lang="ru-RU" sz="2000" b="1" dirty="0">
              <a:latin typeface="Tahoma" pitchFamily="34" charset="0"/>
              <a:ea typeface="Tahoma" pitchFamily="34" charset="0"/>
              <a:cs typeface="Tahoma" pitchFamily="34" charset="0"/>
            </a:rPr>
            <a:t>(обсуждение вызовов </a:t>
          </a:r>
          <a:r>
            <a:rPr lang="ru-RU" sz="2000" b="1" dirty="0" smtClean="0">
              <a:latin typeface="Tahoma" pitchFamily="34" charset="0"/>
              <a:ea typeface="Tahoma" pitchFamily="34" charset="0"/>
              <a:cs typeface="Tahoma" pitchFamily="34" charset="0"/>
            </a:rPr>
            <a:t>науки о питании)</a:t>
          </a:r>
          <a:endParaRPr lang="ru-RU" sz="2000" b="1" dirty="0">
            <a:latin typeface="Tahoma" pitchFamily="34" charset="0"/>
            <a:ea typeface="Tahoma" pitchFamily="34" charset="0"/>
            <a:cs typeface="Tahoma" pitchFamily="34" charset="0"/>
          </a:endParaRPr>
        </a:p>
      </dgm:t>
    </dgm:pt>
    <dgm:pt modelId="{0F4FB629-9890-4D3A-B12A-4F257673104B}" type="parTrans" cxnId="{DA212F12-115B-43AB-B8DA-2085DC4F53BB}">
      <dgm:prSet/>
      <dgm:spPr/>
      <dgm:t>
        <a:bodyPr/>
        <a:lstStyle/>
        <a:p>
          <a:endParaRPr lang="ru-RU"/>
        </a:p>
      </dgm:t>
    </dgm:pt>
    <dgm:pt modelId="{F14B3A72-D9AC-46AE-807F-3774E3D4F2B6}" type="sibTrans" cxnId="{DA212F12-115B-43AB-B8DA-2085DC4F53BB}">
      <dgm:prSet/>
      <dgm:spPr/>
      <dgm:t>
        <a:bodyPr/>
        <a:lstStyle/>
        <a:p>
          <a:endParaRPr lang="ru-RU"/>
        </a:p>
      </dgm:t>
    </dgm:pt>
    <dgm:pt modelId="{72C5FA1E-59CE-4E2E-93AA-7DF28FEDC245}">
      <dgm:prSet phldrT="[Текст]" custT="1"/>
      <dgm:spPr/>
      <dgm:t>
        <a:bodyPr/>
        <a:lstStyle/>
        <a:p>
          <a:r>
            <a:rPr lang="ru-RU" sz="2000" b="1" dirty="0">
              <a:latin typeface="Tahoma" pitchFamily="34" charset="0"/>
              <a:ea typeface="Tahoma" pitchFamily="34" charset="0"/>
              <a:cs typeface="Tahoma" pitchFamily="34" charset="0"/>
            </a:rPr>
            <a:t>Стратегический</a:t>
          </a:r>
        </a:p>
        <a:p>
          <a:r>
            <a:rPr lang="ru-RU" sz="2000" b="1" dirty="0">
              <a:latin typeface="Tahoma" pitchFamily="34" charset="0"/>
              <a:ea typeface="Tahoma" pitchFamily="34" charset="0"/>
              <a:cs typeface="Tahoma" pitchFamily="34" charset="0"/>
            </a:rPr>
            <a:t>гастрономический</a:t>
          </a:r>
        </a:p>
        <a:p>
          <a:r>
            <a:rPr lang="ru-RU" sz="2000" b="1" dirty="0">
              <a:latin typeface="Tahoma" pitchFamily="34" charset="0"/>
              <a:ea typeface="Tahoma" pitchFamily="34" charset="0"/>
              <a:cs typeface="Tahoma" pitchFamily="34" charset="0"/>
            </a:rPr>
            <a:t>клуб</a:t>
          </a:r>
        </a:p>
        <a:p>
          <a:r>
            <a:rPr lang="ru-RU" sz="2000" b="1" dirty="0">
              <a:latin typeface="Tahoma" pitchFamily="34" charset="0"/>
              <a:ea typeface="Tahoma" pitchFamily="34" charset="0"/>
              <a:cs typeface="Tahoma" pitchFamily="34" charset="0"/>
            </a:rPr>
            <a:t>(обсуждение вызовов места)</a:t>
          </a:r>
        </a:p>
      </dgm:t>
    </dgm:pt>
    <dgm:pt modelId="{6BC3C052-57EF-47C6-8981-F9B5A31DA73D}" type="parTrans" cxnId="{2FC709FE-8125-49DC-9EF6-DE8717172C45}">
      <dgm:prSet/>
      <dgm:spPr/>
      <dgm:t>
        <a:bodyPr/>
        <a:lstStyle/>
        <a:p>
          <a:endParaRPr lang="ru-RU"/>
        </a:p>
      </dgm:t>
    </dgm:pt>
    <dgm:pt modelId="{CBF59641-1C68-4EB5-B520-C52CCE677DE5}" type="sibTrans" cxnId="{2FC709FE-8125-49DC-9EF6-DE8717172C45}">
      <dgm:prSet/>
      <dgm:spPr/>
      <dgm:t>
        <a:bodyPr/>
        <a:lstStyle/>
        <a:p>
          <a:endParaRPr lang="ru-RU"/>
        </a:p>
      </dgm:t>
    </dgm:pt>
    <dgm:pt modelId="{BC0EF90C-790F-48D7-A7FA-225AAF4E1F6D}">
      <dgm:prSet phldrT="[Текст]" custT="1"/>
      <dgm:spPr/>
      <dgm:t>
        <a:bodyPr/>
        <a:lstStyle/>
        <a:p>
          <a:r>
            <a:rPr lang="ru-RU" sz="2000" b="1" dirty="0">
              <a:latin typeface="Tahoma" pitchFamily="34" charset="0"/>
              <a:ea typeface="Tahoma" pitchFamily="34" charset="0"/>
              <a:cs typeface="Tahoma" pitchFamily="34" charset="0"/>
            </a:rPr>
            <a:t>Этнокультурный</a:t>
          </a:r>
        </a:p>
        <a:p>
          <a:r>
            <a:rPr lang="ru-RU" sz="2000" b="1" dirty="0">
              <a:latin typeface="Tahoma" pitchFamily="34" charset="0"/>
              <a:ea typeface="Tahoma" pitchFamily="34" charset="0"/>
              <a:cs typeface="Tahoma" pitchFamily="34" charset="0"/>
            </a:rPr>
            <a:t>гастрономический</a:t>
          </a:r>
        </a:p>
        <a:p>
          <a:r>
            <a:rPr lang="ru-RU" sz="2000" b="1" dirty="0">
              <a:latin typeface="Tahoma" pitchFamily="34" charset="0"/>
              <a:ea typeface="Tahoma" pitchFamily="34" charset="0"/>
              <a:cs typeface="Tahoma" pitchFamily="34" charset="0"/>
            </a:rPr>
            <a:t>клуб</a:t>
          </a:r>
        </a:p>
        <a:p>
          <a:r>
            <a:rPr lang="ru-RU" sz="2000" b="1" dirty="0">
              <a:latin typeface="Tahoma" pitchFamily="34" charset="0"/>
              <a:ea typeface="Tahoma" pitchFamily="34" charset="0"/>
              <a:cs typeface="Tahoma" pitchFamily="34" charset="0"/>
            </a:rPr>
            <a:t>(обсуждение вызовов локальных культур и их взаимодействий)</a:t>
          </a:r>
        </a:p>
      </dgm:t>
    </dgm:pt>
    <dgm:pt modelId="{D7504699-9CFE-42F8-A985-DC3D9C1D881E}" type="parTrans" cxnId="{0CC0F872-02EA-4C2B-BE6E-231521DAFD2F}">
      <dgm:prSet/>
      <dgm:spPr/>
      <dgm:t>
        <a:bodyPr/>
        <a:lstStyle/>
        <a:p>
          <a:endParaRPr lang="ru-RU"/>
        </a:p>
      </dgm:t>
    </dgm:pt>
    <dgm:pt modelId="{3EEA387A-E5D2-432F-986F-EBB1DC29F59E}" type="sibTrans" cxnId="{0CC0F872-02EA-4C2B-BE6E-231521DAFD2F}">
      <dgm:prSet/>
      <dgm:spPr/>
      <dgm:t>
        <a:bodyPr/>
        <a:lstStyle/>
        <a:p>
          <a:endParaRPr lang="ru-RU"/>
        </a:p>
      </dgm:t>
    </dgm:pt>
    <dgm:pt modelId="{0734F9DD-A94C-4291-A394-81643B7F3BA5}">
      <dgm:prSet phldrT="[Текст]" custT="1"/>
      <dgm:spPr/>
      <dgm:t>
        <a:bodyPr/>
        <a:lstStyle/>
        <a:p>
          <a:r>
            <a:rPr lang="ru-RU" sz="2000" b="1" dirty="0">
              <a:latin typeface="Tahoma" pitchFamily="34" charset="0"/>
              <a:ea typeface="Tahoma" pitchFamily="34" charset="0"/>
              <a:cs typeface="Tahoma" pitchFamily="34" charset="0"/>
            </a:rPr>
            <a:t>Художественный</a:t>
          </a:r>
        </a:p>
        <a:p>
          <a:r>
            <a:rPr lang="ru-RU" sz="2000" b="1" dirty="0">
              <a:latin typeface="Tahoma" pitchFamily="34" charset="0"/>
              <a:ea typeface="Tahoma" pitchFamily="34" charset="0"/>
              <a:cs typeface="Tahoma" pitchFamily="34" charset="0"/>
            </a:rPr>
            <a:t>гастрономический</a:t>
          </a:r>
        </a:p>
        <a:p>
          <a:r>
            <a:rPr lang="ru-RU" sz="2000" b="1" dirty="0">
              <a:latin typeface="Tahoma" pitchFamily="34" charset="0"/>
              <a:ea typeface="Tahoma" pitchFamily="34" charset="0"/>
              <a:cs typeface="Tahoma" pitchFamily="34" charset="0"/>
            </a:rPr>
            <a:t>клуб</a:t>
          </a:r>
        </a:p>
        <a:p>
          <a:r>
            <a:rPr lang="ru-RU" sz="2000" b="1" dirty="0">
              <a:latin typeface="Tahoma" pitchFamily="34" charset="0"/>
              <a:ea typeface="Tahoma" pitchFamily="34" charset="0"/>
              <a:cs typeface="Tahoma" pitchFamily="34" charset="0"/>
            </a:rPr>
            <a:t>(обсуждение вызовов современного искусства)</a:t>
          </a:r>
        </a:p>
      </dgm:t>
    </dgm:pt>
    <dgm:pt modelId="{C898DE07-0B87-4737-8721-79E0BEDA8F7E}" type="parTrans" cxnId="{25DAA39C-57E1-47F8-91CF-BA1E88E5EDAC}">
      <dgm:prSet/>
      <dgm:spPr/>
      <dgm:t>
        <a:bodyPr/>
        <a:lstStyle/>
        <a:p>
          <a:endParaRPr lang="ru-RU"/>
        </a:p>
      </dgm:t>
    </dgm:pt>
    <dgm:pt modelId="{2310003E-B328-4839-93DB-20F6D108399F}" type="sibTrans" cxnId="{25DAA39C-57E1-47F8-91CF-BA1E88E5EDAC}">
      <dgm:prSet/>
      <dgm:spPr/>
      <dgm:t>
        <a:bodyPr/>
        <a:lstStyle/>
        <a:p>
          <a:endParaRPr lang="ru-RU"/>
        </a:p>
      </dgm:t>
    </dgm:pt>
    <dgm:pt modelId="{A160BC99-EB75-4EC8-AA3D-06BA69B45784}" type="pres">
      <dgm:prSet presAssocID="{B552D33C-ECFC-438E-B735-FD611334D93F}" presName="diagram" presStyleCnt="0">
        <dgm:presLayoutVars>
          <dgm:chMax val="1"/>
          <dgm:dir/>
          <dgm:animLvl val="ctr"/>
          <dgm:resizeHandles val="exact"/>
        </dgm:presLayoutVars>
      </dgm:prSet>
      <dgm:spPr/>
      <dgm:t>
        <a:bodyPr/>
        <a:lstStyle/>
        <a:p>
          <a:endParaRPr lang="ru-RU"/>
        </a:p>
      </dgm:t>
    </dgm:pt>
    <dgm:pt modelId="{BE9F20C5-0E8D-4634-8A4D-9E055A2FD780}" type="pres">
      <dgm:prSet presAssocID="{B552D33C-ECFC-438E-B735-FD611334D93F}" presName="matrix" presStyleCnt="0"/>
      <dgm:spPr/>
    </dgm:pt>
    <dgm:pt modelId="{6DAE2625-F010-49F0-88CA-89B3A5C4EAE7}" type="pres">
      <dgm:prSet presAssocID="{B552D33C-ECFC-438E-B735-FD611334D93F}" presName="tile1" presStyleLbl="node1" presStyleIdx="0" presStyleCnt="4"/>
      <dgm:spPr/>
      <dgm:t>
        <a:bodyPr/>
        <a:lstStyle/>
        <a:p>
          <a:endParaRPr lang="ru-RU"/>
        </a:p>
      </dgm:t>
    </dgm:pt>
    <dgm:pt modelId="{A7366E01-22C5-4868-9F5A-0FDF69120C52}" type="pres">
      <dgm:prSet presAssocID="{B552D33C-ECFC-438E-B735-FD611334D93F}" presName="tile1text" presStyleLbl="node1" presStyleIdx="0" presStyleCnt="4">
        <dgm:presLayoutVars>
          <dgm:chMax val="0"/>
          <dgm:chPref val="0"/>
          <dgm:bulletEnabled val="1"/>
        </dgm:presLayoutVars>
      </dgm:prSet>
      <dgm:spPr/>
      <dgm:t>
        <a:bodyPr/>
        <a:lstStyle/>
        <a:p>
          <a:endParaRPr lang="ru-RU"/>
        </a:p>
      </dgm:t>
    </dgm:pt>
    <dgm:pt modelId="{5E96E981-6823-4BEA-98D6-FB6FB600F895}" type="pres">
      <dgm:prSet presAssocID="{B552D33C-ECFC-438E-B735-FD611334D93F}" presName="tile2" presStyleLbl="node1" presStyleIdx="1" presStyleCnt="4"/>
      <dgm:spPr/>
      <dgm:t>
        <a:bodyPr/>
        <a:lstStyle/>
        <a:p>
          <a:endParaRPr lang="ru-RU"/>
        </a:p>
      </dgm:t>
    </dgm:pt>
    <dgm:pt modelId="{01ABC736-D5DF-442C-B825-33042495DD49}" type="pres">
      <dgm:prSet presAssocID="{B552D33C-ECFC-438E-B735-FD611334D93F}" presName="tile2text" presStyleLbl="node1" presStyleIdx="1" presStyleCnt="4">
        <dgm:presLayoutVars>
          <dgm:chMax val="0"/>
          <dgm:chPref val="0"/>
          <dgm:bulletEnabled val="1"/>
        </dgm:presLayoutVars>
      </dgm:prSet>
      <dgm:spPr/>
      <dgm:t>
        <a:bodyPr/>
        <a:lstStyle/>
        <a:p>
          <a:endParaRPr lang="ru-RU"/>
        </a:p>
      </dgm:t>
    </dgm:pt>
    <dgm:pt modelId="{016C959D-BDB0-4840-862E-33EAEFA35DB1}" type="pres">
      <dgm:prSet presAssocID="{B552D33C-ECFC-438E-B735-FD611334D93F}" presName="tile3" presStyleLbl="node1" presStyleIdx="2" presStyleCnt="4"/>
      <dgm:spPr/>
      <dgm:t>
        <a:bodyPr/>
        <a:lstStyle/>
        <a:p>
          <a:endParaRPr lang="ru-RU"/>
        </a:p>
      </dgm:t>
    </dgm:pt>
    <dgm:pt modelId="{2E20D698-4B3A-4CBB-87D7-9A48AF428D98}" type="pres">
      <dgm:prSet presAssocID="{B552D33C-ECFC-438E-B735-FD611334D93F}" presName="tile3text" presStyleLbl="node1" presStyleIdx="2" presStyleCnt="4">
        <dgm:presLayoutVars>
          <dgm:chMax val="0"/>
          <dgm:chPref val="0"/>
          <dgm:bulletEnabled val="1"/>
        </dgm:presLayoutVars>
      </dgm:prSet>
      <dgm:spPr/>
      <dgm:t>
        <a:bodyPr/>
        <a:lstStyle/>
        <a:p>
          <a:endParaRPr lang="ru-RU"/>
        </a:p>
      </dgm:t>
    </dgm:pt>
    <dgm:pt modelId="{B2315FE9-B969-4B53-A2E2-F55BBA3AF9E9}" type="pres">
      <dgm:prSet presAssocID="{B552D33C-ECFC-438E-B735-FD611334D93F}" presName="tile4" presStyleLbl="node1" presStyleIdx="3" presStyleCnt="4"/>
      <dgm:spPr/>
      <dgm:t>
        <a:bodyPr/>
        <a:lstStyle/>
        <a:p>
          <a:endParaRPr lang="ru-RU"/>
        </a:p>
      </dgm:t>
    </dgm:pt>
    <dgm:pt modelId="{B39F4D11-5585-4B54-A63D-FC16E1843741}" type="pres">
      <dgm:prSet presAssocID="{B552D33C-ECFC-438E-B735-FD611334D93F}" presName="tile4text" presStyleLbl="node1" presStyleIdx="3" presStyleCnt="4">
        <dgm:presLayoutVars>
          <dgm:chMax val="0"/>
          <dgm:chPref val="0"/>
          <dgm:bulletEnabled val="1"/>
        </dgm:presLayoutVars>
      </dgm:prSet>
      <dgm:spPr/>
      <dgm:t>
        <a:bodyPr/>
        <a:lstStyle/>
        <a:p>
          <a:endParaRPr lang="ru-RU"/>
        </a:p>
      </dgm:t>
    </dgm:pt>
    <dgm:pt modelId="{53C10A29-7875-4B9D-92F6-3771FD3A82E1}" type="pres">
      <dgm:prSet presAssocID="{B552D33C-ECFC-438E-B735-FD611334D93F}" presName="centerTile" presStyleLbl="fgShp" presStyleIdx="0" presStyleCnt="1" custScaleX="116959">
        <dgm:presLayoutVars>
          <dgm:chMax val="0"/>
          <dgm:chPref val="0"/>
        </dgm:presLayoutVars>
      </dgm:prSet>
      <dgm:spPr/>
      <dgm:t>
        <a:bodyPr/>
        <a:lstStyle/>
        <a:p>
          <a:endParaRPr lang="ru-RU"/>
        </a:p>
      </dgm:t>
    </dgm:pt>
  </dgm:ptLst>
  <dgm:cxnLst>
    <dgm:cxn modelId="{48B3CF6F-F024-4736-A427-FA4F326BDB4E}" type="presOf" srcId="{72C5FA1E-59CE-4E2E-93AA-7DF28FEDC245}" destId="{01ABC736-D5DF-442C-B825-33042495DD49}" srcOrd="1" destOrd="0" presId="urn:microsoft.com/office/officeart/2005/8/layout/matrix1"/>
    <dgm:cxn modelId="{2FC709FE-8125-49DC-9EF6-DE8717172C45}" srcId="{9253D908-C17E-409B-ACCB-FE9B9114FE57}" destId="{72C5FA1E-59CE-4E2E-93AA-7DF28FEDC245}" srcOrd="1" destOrd="0" parTransId="{6BC3C052-57EF-47C6-8981-F9B5A31DA73D}" sibTransId="{CBF59641-1C68-4EB5-B520-C52CCE677DE5}"/>
    <dgm:cxn modelId="{E37ECE92-C0E6-46AB-880C-985F4909359F}" type="presOf" srcId="{08E240D4-F185-4506-BEE5-11F3A2B97A4A}" destId="{6DAE2625-F010-49F0-88CA-89B3A5C4EAE7}" srcOrd="0" destOrd="0" presId="urn:microsoft.com/office/officeart/2005/8/layout/matrix1"/>
    <dgm:cxn modelId="{01CFF0EB-72C1-4E2F-9E6A-0D6396BC1D70}" type="presOf" srcId="{BC0EF90C-790F-48D7-A7FA-225AAF4E1F6D}" destId="{016C959D-BDB0-4840-862E-33EAEFA35DB1}" srcOrd="0" destOrd="0" presId="urn:microsoft.com/office/officeart/2005/8/layout/matrix1"/>
    <dgm:cxn modelId="{31CBCAAC-B23B-47A1-BA3A-4705AC95A657}" srcId="{B552D33C-ECFC-438E-B735-FD611334D93F}" destId="{9253D908-C17E-409B-ACCB-FE9B9114FE57}" srcOrd="0" destOrd="0" parTransId="{682E434B-FA0E-43A3-9334-FA8F96C25784}" sibTransId="{4868B811-CF58-4E04-97EC-99DBE1AF1478}"/>
    <dgm:cxn modelId="{25DAA39C-57E1-47F8-91CF-BA1E88E5EDAC}" srcId="{9253D908-C17E-409B-ACCB-FE9B9114FE57}" destId="{0734F9DD-A94C-4291-A394-81643B7F3BA5}" srcOrd="3" destOrd="0" parTransId="{C898DE07-0B87-4737-8721-79E0BEDA8F7E}" sibTransId="{2310003E-B328-4839-93DB-20F6D108399F}"/>
    <dgm:cxn modelId="{CCA5F391-1766-4BD0-A6D6-0AA7B6C936A7}" type="presOf" srcId="{B552D33C-ECFC-438E-B735-FD611334D93F}" destId="{A160BC99-EB75-4EC8-AA3D-06BA69B45784}" srcOrd="0" destOrd="0" presId="urn:microsoft.com/office/officeart/2005/8/layout/matrix1"/>
    <dgm:cxn modelId="{04221EC1-34DD-49A2-B616-153D28B11732}" type="presOf" srcId="{BC0EF90C-790F-48D7-A7FA-225AAF4E1F6D}" destId="{2E20D698-4B3A-4CBB-87D7-9A48AF428D98}" srcOrd="1" destOrd="0" presId="urn:microsoft.com/office/officeart/2005/8/layout/matrix1"/>
    <dgm:cxn modelId="{9A539716-9543-4E84-B404-623697F7B5DE}" type="presOf" srcId="{0734F9DD-A94C-4291-A394-81643B7F3BA5}" destId="{B39F4D11-5585-4B54-A63D-FC16E1843741}" srcOrd="1" destOrd="0" presId="urn:microsoft.com/office/officeart/2005/8/layout/matrix1"/>
    <dgm:cxn modelId="{00267EFD-F147-45D1-B4DD-AE01BD680C4A}" type="presOf" srcId="{9253D908-C17E-409B-ACCB-FE9B9114FE57}" destId="{53C10A29-7875-4B9D-92F6-3771FD3A82E1}" srcOrd="0" destOrd="0" presId="urn:microsoft.com/office/officeart/2005/8/layout/matrix1"/>
    <dgm:cxn modelId="{2A3BCF1A-B57C-4925-AB5F-1C633063C750}" type="presOf" srcId="{0734F9DD-A94C-4291-A394-81643B7F3BA5}" destId="{B2315FE9-B969-4B53-A2E2-F55BBA3AF9E9}" srcOrd="0" destOrd="0" presId="urn:microsoft.com/office/officeart/2005/8/layout/matrix1"/>
    <dgm:cxn modelId="{DA212F12-115B-43AB-B8DA-2085DC4F53BB}" srcId="{9253D908-C17E-409B-ACCB-FE9B9114FE57}" destId="{08E240D4-F185-4506-BEE5-11F3A2B97A4A}" srcOrd="0" destOrd="0" parTransId="{0F4FB629-9890-4D3A-B12A-4F257673104B}" sibTransId="{F14B3A72-D9AC-46AE-807F-3774E3D4F2B6}"/>
    <dgm:cxn modelId="{0CC0F872-02EA-4C2B-BE6E-231521DAFD2F}" srcId="{9253D908-C17E-409B-ACCB-FE9B9114FE57}" destId="{BC0EF90C-790F-48D7-A7FA-225AAF4E1F6D}" srcOrd="2" destOrd="0" parTransId="{D7504699-9CFE-42F8-A985-DC3D9C1D881E}" sibTransId="{3EEA387A-E5D2-432F-986F-EBB1DC29F59E}"/>
    <dgm:cxn modelId="{6269BA54-DDFE-4665-94B5-A791E331E792}" type="presOf" srcId="{08E240D4-F185-4506-BEE5-11F3A2B97A4A}" destId="{A7366E01-22C5-4868-9F5A-0FDF69120C52}" srcOrd="1" destOrd="0" presId="urn:microsoft.com/office/officeart/2005/8/layout/matrix1"/>
    <dgm:cxn modelId="{43F4CEBA-28F3-4401-AB46-BA032C8089CD}" type="presOf" srcId="{72C5FA1E-59CE-4E2E-93AA-7DF28FEDC245}" destId="{5E96E981-6823-4BEA-98D6-FB6FB600F895}" srcOrd="0" destOrd="0" presId="urn:microsoft.com/office/officeart/2005/8/layout/matrix1"/>
    <dgm:cxn modelId="{02E8207E-888A-4DBC-ABDF-9ED1E9EBF62C}" type="presParOf" srcId="{A160BC99-EB75-4EC8-AA3D-06BA69B45784}" destId="{BE9F20C5-0E8D-4634-8A4D-9E055A2FD780}" srcOrd="0" destOrd="0" presId="urn:microsoft.com/office/officeart/2005/8/layout/matrix1"/>
    <dgm:cxn modelId="{CAF70588-68E1-4522-94D8-B51783FA330C}" type="presParOf" srcId="{BE9F20C5-0E8D-4634-8A4D-9E055A2FD780}" destId="{6DAE2625-F010-49F0-88CA-89B3A5C4EAE7}" srcOrd="0" destOrd="0" presId="urn:microsoft.com/office/officeart/2005/8/layout/matrix1"/>
    <dgm:cxn modelId="{87F817C8-79D4-4A3B-A25C-94C580B0E312}" type="presParOf" srcId="{BE9F20C5-0E8D-4634-8A4D-9E055A2FD780}" destId="{A7366E01-22C5-4868-9F5A-0FDF69120C52}" srcOrd="1" destOrd="0" presId="urn:microsoft.com/office/officeart/2005/8/layout/matrix1"/>
    <dgm:cxn modelId="{004A2A9A-260E-433D-B399-A434BAE48928}" type="presParOf" srcId="{BE9F20C5-0E8D-4634-8A4D-9E055A2FD780}" destId="{5E96E981-6823-4BEA-98D6-FB6FB600F895}" srcOrd="2" destOrd="0" presId="urn:microsoft.com/office/officeart/2005/8/layout/matrix1"/>
    <dgm:cxn modelId="{06546BED-B72F-46FE-A624-D344AF631211}" type="presParOf" srcId="{BE9F20C5-0E8D-4634-8A4D-9E055A2FD780}" destId="{01ABC736-D5DF-442C-B825-33042495DD49}" srcOrd="3" destOrd="0" presId="urn:microsoft.com/office/officeart/2005/8/layout/matrix1"/>
    <dgm:cxn modelId="{C7F89848-14B8-471F-A85B-10FE48180706}" type="presParOf" srcId="{BE9F20C5-0E8D-4634-8A4D-9E055A2FD780}" destId="{016C959D-BDB0-4840-862E-33EAEFA35DB1}" srcOrd="4" destOrd="0" presId="urn:microsoft.com/office/officeart/2005/8/layout/matrix1"/>
    <dgm:cxn modelId="{F0C267DB-E89D-47D6-B963-572A50BC8321}" type="presParOf" srcId="{BE9F20C5-0E8D-4634-8A4D-9E055A2FD780}" destId="{2E20D698-4B3A-4CBB-87D7-9A48AF428D98}" srcOrd="5" destOrd="0" presId="urn:microsoft.com/office/officeart/2005/8/layout/matrix1"/>
    <dgm:cxn modelId="{AE4F72D6-632F-46A9-99F5-6D261E02FC7C}" type="presParOf" srcId="{BE9F20C5-0E8D-4634-8A4D-9E055A2FD780}" destId="{B2315FE9-B969-4B53-A2E2-F55BBA3AF9E9}" srcOrd="6" destOrd="0" presId="urn:microsoft.com/office/officeart/2005/8/layout/matrix1"/>
    <dgm:cxn modelId="{73D168BA-3050-40A7-9A49-E6283D275807}" type="presParOf" srcId="{BE9F20C5-0E8D-4634-8A4D-9E055A2FD780}" destId="{B39F4D11-5585-4B54-A63D-FC16E1843741}" srcOrd="7" destOrd="0" presId="urn:microsoft.com/office/officeart/2005/8/layout/matrix1"/>
    <dgm:cxn modelId="{1F85F496-4107-402F-AFD5-EB5245D7EBE9}" type="presParOf" srcId="{A160BC99-EB75-4EC8-AA3D-06BA69B45784}" destId="{53C10A29-7875-4B9D-92F6-3771FD3A82E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98DD4-04EE-433C-B9B9-3531A366361F}">
      <dsp:nvSpPr>
        <dsp:cNvPr id="0" name=""/>
        <dsp:cNvSpPr/>
      </dsp:nvSpPr>
      <dsp:spPr>
        <a:xfrm>
          <a:off x="3143891" y="1614367"/>
          <a:ext cx="1858300" cy="135373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lt-LT" sz="2000" b="1" kern="1200" dirty="0" smtClean="0">
              <a:latin typeface="Tahoma" pitchFamily="34" charset="0"/>
              <a:ea typeface="Tahoma" pitchFamily="34" charset="0"/>
              <a:cs typeface="Tahoma" pitchFamily="34" charset="0"/>
            </a:rPr>
            <a:t>MIESTO KULTŪRA</a:t>
          </a:r>
          <a:endParaRPr lang="ru-RU" sz="2000" b="1" kern="1200" dirty="0" smtClean="0">
            <a:latin typeface="Tahoma" pitchFamily="34" charset="0"/>
            <a:ea typeface="Tahoma" pitchFamily="34" charset="0"/>
            <a:cs typeface="Tahoma" pitchFamily="34" charset="0"/>
          </a:endParaRPr>
        </a:p>
      </dsp:txBody>
      <dsp:txXfrm>
        <a:off x="3416033" y="1812617"/>
        <a:ext cx="1314016" cy="957236"/>
      </dsp:txXfrm>
    </dsp:sp>
    <dsp:sp modelId="{A9957811-4E88-463A-AB48-838767369A3C}">
      <dsp:nvSpPr>
        <dsp:cNvPr id="0" name=""/>
        <dsp:cNvSpPr/>
      </dsp:nvSpPr>
      <dsp:spPr>
        <a:xfrm rot="12032736">
          <a:off x="733024" y="1857311"/>
          <a:ext cx="2639389" cy="385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6DC968-C762-48AA-A29F-C2BDAD5C81AE}">
      <dsp:nvSpPr>
        <dsp:cNvPr id="0" name=""/>
        <dsp:cNvSpPr/>
      </dsp:nvSpPr>
      <dsp:spPr>
        <a:xfrm>
          <a:off x="0" y="655507"/>
          <a:ext cx="2162453" cy="1028839"/>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lt-LT" sz="2100" b="1" kern="1200" dirty="0" smtClean="0">
              <a:latin typeface="Tahoma" pitchFamily="34" charset="0"/>
              <a:ea typeface="Tahoma" pitchFamily="34" charset="0"/>
              <a:cs typeface="Tahoma" pitchFamily="34" charset="0"/>
            </a:rPr>
            <a:t>Autentiškumas – savęs supratimas</a:t>
          </a:r>
          <a:endParaRPr lang="ru-RU" sz="2100" b="1" kern="1200" dirty="0">
            <a:latin typeface="Tahoma" pitchFamily="34" charset="0"/>
            <a:ea typeface="Tahoma" pitchFamily="34" charset="0"/>
            <a:cs typeface="Tahoma" pitchFamily="34" charset="0"/>
          </a:endParaRPr>
        </a:p>
      </dsp:txBody>
      <dsp:txXfrm>
        <a:off x="30134" y="685641"/>
        <a:ext cx="2102185" cy="968571"/>
      </dsp:txXfrm>
    </dsp:sp>
    <dsp:sp modelId="{AA6B16C8-926F-414C-942C-ACF0F4A66D88}">
      <dsp:nvSpPr>
        <dsp:cNvPr id="0" name=""/>
        <dsp:cNvSpPr/>
      </dsp:nvSpPr>
      <dsp:spPr>
        <a:xfrm rot="16090191">
          <a:off x="3338126" y="841253"/>
          <a:ext cx="1441289" cy="385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1F99EF-3970-4998-B1CB-70481DB67540}">
      <dsp:nvSpPr>
        <dsp:cNvPr id="0" name=""/>
        <dsp:cNvSpPr/>
      </dsp:nvSpPr>
      <dsp:spPr>
        <a:xfrm>
          <a:off x="3024334" y="8"/>
          <a:ext cx="2057074" cy="1028839"/>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lt-LT" sz="2100" b="1" kern="1200" dirty="0" smtClean="0">
              <a:latin typeface="Tahoma" pitchFamily="34" charset="0"/>
              <a:ea typeface="Tahoma" pitchFamily="34" charset="0"/>
              <a:cs typeface="Tahoma" pitchFamily="34" charset="0"/>
            </a:rPr>
            <a:t>Sugebėjimas diegti inovacijas</a:t>
          </a:r>
          <a:endParaRPr lang="ru-RU" sz="2100" b="1" kern="1200" dirty="0">
            <a:latin typeface="Tahoma" pitchFamily="34" charset="0"/>
            <a:ea typeface="Tahoma" pitchFamily="34" charset="0"/>
            <a:cs typeface="Tahoma" pitchFamily="34" charset="0"/>
          </a:endParaRPr>
        </a:p>
      </dsp:txBody>
      <dsp:txXfrm>
        <a:off x="3054468" y="30142"/>
        <a:ext cx="1996806" cy="968571"/>
      </dsp:txXfrm>
    </dsp:sp>
    <dsp:sp modelId="{38AD0230-1DB4-4F9D-972D-BBC9F24EA392}">
      <dsp:nvSpPr>
        <dsp:cNvPr id="0" name=""/>
        <dsp:cNvSpPr/>
      </dsp:nvSpPr>
      <dsp:spPr>
        <a:xfrm rot="20261208">
          <a:off x="4797445" y="1876809"/>
          <a:ext cx="2410545" cy="385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F70B4E-F383-49A1-8AB1-E75D8E090E83}">
      <dsp:nvSpPr>
        <dsp:cNvPr id="0" name=""/>
        <dsp:cNvSpPr/>
      </dsp:nvSpPr>
      <dsp:spPr>
        <a:xfrm>
          <a:off x="5856801" y="575725"/>
          <a:ext cx="2285760" cy="1028839"/>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lt-LT" sz="2100" b="1" kern="1200" dirty="0" smtClean="0">
              <a:latin typeface="Tahoma" pitchFamily="34" charset="0"/>
              <a:ea typeface="Tahoma" pitchFamily="34" charset="0"/>
              <a:cs typeface="Tahoma" pitchFamily="34" charset="0"/>
            </a:rPr>
            <a:t>Pozityvi orientacija</a:t>
          </a:r>
          <a:r>
            <a:rPr lang="ru-RU" sz="2100" b="1" kern="1200" dirty="0" smtClean="0">
              <a:latin typeface="Tahoma" pitchFamily="34" charset="0"/>
              <a:ea typeface="Tahoma" pitchFamily="34" charset="0"/>
              <a:cs typeface="Tahoma" pitchFamily="34" charset="0"/>
            </a:rPr>
            <a:t> </a:t>
          </a:r>
          <a:r>
            <a:rPr lang="lt-LT" sz="2100" b="1" kern="1200" dirty="0" smtClean="0">
              <a:latin typeface="Tahoma" pitchFamily="34" charset="0"/>
              <a:ea typeface="Tahoma" pitchFamily="34" charset="0"/>
              <a:cs typeface="Tahoma" pitchFamily="34" charset="0"/>
            </a:rPr>
            <a:t>                     </a:t>
          </a:r>
          <a:r>
            <a:rPr lang="ru-RU" sz="2100" b="1" kern="1200" dirty="0" smtClean="0">
              <a:latin typeface="Tahoma" pitchFamily="34" charset="0"/>
              <a:ea typeface="Tahoma" pitchFamily="34" charset="0"/>
              <a:cs typeface="Tahoma" pitchFamily="34" charset="0"/>
            </a:rPr>
            <a:t>(</a:t>
          </a:r>
          <a:r>
            <a:rPr lang="lt-LT" sz="2100" b="1" kern="1200" dirty="0" smtClean="0">
              <a:latin typeface="Tahoma" pitchFamily="34" charset="0"/>
              <a:ea typeface="Tahoma" pitchFamily="34" charset="0"/>
              <a:cs typeface="Tahoma" pitchFamily="34" charset="0"/>
            </a:rPr>
            <a:t>į progresą</a:t>
          </a:r>
          <a:r>
            <a:rPr lang="ru-RU" sz="2100" b="1" kern="1200" dirty="0" smtClean="0">
              <a:latin typeface="Tahoma" pitchFamily="34" charset="0"/>
              <a:ea typeface="Tahoma" pitchFamily="34" charset="0"/>
              <a:cs typeface="Tahoma" pitchFamily="34" charset="0"/>
            </a:rPr>
            <a:t>)</a:t>
          </a:r>
          <a:endParaRPr lang="ru-RU" sz="2100" b="1" kern="1200" dirty="0">
            <a:latin typeface="Tahoma" pitchFamily="34" charset="0"/>
            <a:ea typeface="Tahoma" pitchFamily="34" charset="0"/>
            <a:cs typeface="Tahoma" pitchFamily="34" charset="0"/>
          </a:endParaRPr>
        </a:p>
      </dsp:txBody>
      <dsp:txXfrm>
        <a:off x="5886935" y="605859"/>
        <a:ext cx="2225492" cy="968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71738-56D8-4D2B-8F1A-DD85294C9D65}">
      <dsp:nvSpPr>
        <dsp:cNvPr id="0" name=""/>
        <dsp:cNvSpPr/>
      </dsp:nvSpPr>
      <dsp:spPr>
        <a:xfrm>
          <a:off x="720088" y="0"/>
          <a:ext cx="6667479" cy="269584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E42E5-9C4C-4FED-A0FA-4FFB1979E84C}">
      <dsp:nvSpPr>
        <dsp:cNvPr id="0" name=""/>
        <dsp:cNvSpPr/>
      </dsp:nvSpPr>
      <dsp:spPr>
        <a:xfrm>
          <a:off x="0" y="144012"/>
          <a:ext cx="2662527" cy="1078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b="1" kern="1200" dirty="0" smtClean="0">
              <a:latin typeface="Tahoma" pitchFamily="34" charset="0"/>
              <a:ea typeface="Tahoma" pitchFamily="34" charset="0"/>
              <a:cs typeface="Tahoma" pitchFamily="34" charset="0"/>
            </a:rPr>
            <a:t>Verslininkystė                     </a:t>
          </a:r>
          <a:r>
            <a:rPr lang="lt-LT" sz="2000" b="1" kern="1200" baseline="0" dirty="0" smtClean="0">
              <a:latin typeface="Tahoma" pitchFamily="34" charset="0"/>
              <a:ea typeface="Tahoma" pitchFamily="34" charset="0"/>
              <a:cs typeface="Tahoma" pitchFamily="34" charset="0"/>
            </a:rPr>
            <a:t> ir žinios</a:t>
          </a:r>
          <a:endParaRPr lang="ru-RU" sz="2000" b="1" kern="1200" dirty="0">
            <a:latin typeface="Tahoma" pitchFamily="34" charset="0"/>
            <a:ea typeface="Tahoma" pitchFamily="34" charset="0"/>
            <a:cs typeface="Tahoma" pitchFamily="34" charset="0"/>
          </a:endParaRPr>
        </a:p>
      </dsp:txBody>
      <dsp:txXfrm>
        <a:off x="52640" y="196652"/>
        <a:ext cx="2557247" cy="973059"/>
      </dsp:txXfrm>
    </dsp:sp>
    <dsp:sp modelId="{1704D322-CF9A-45C5-A3C4-7D31EB4EDCF7}">
      <dsp:nvSpPr>
        <dsp:cNvPr id="0" name=""/>
        <dsp:cNvSpPr/>
      </dsp:nvSpPr>
      <dsp:spPr>
        <a:xfrm>
          <a:off x="5832650" y="144012"/>
          <a:ext cx="2045318" cy="1078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b="1" kern="1200" dirty="0" smtClean="0">
              <a:latin typeface="Tahoma" pitchFamily="34" charset="0"/>
              <a:ea typeface="Tahoma" pitchFamily="34" charset="0"/>
              <a:cs typeface="Tahoma" pitchFamily="34" charset="0"/>
            </a:rPr>
            <a:t>Ekologija                       ir stabilumas</a:t>
          </a:r>
          <a:endParaRPr lang="ru-RU" sz="2000" b="1" kern="1200" dirty="0">
            <a:latin typeface="Tahoma" pitchFamily="34" charset="0"/>
            <a:ea typeface="Tahoma" pitchFamily="34" charset="0"/>
            <a:cs typeface="Tahoma" pitchFamily="34" charset="0"/>
          </a:endParaRPr>
        </a:p>
      </dsp:txBody>
      <dsp:txXfrm>
        <a:off x="5885290" y="196652"/>
        <a:ext cx="1940038" cy="973059"/>
      </dsp:txXfrm>
    </dsp:sp>
    <dsp:sp modelId="{CEE3645E-BE89-4C25-9C90-58B0DDE428AE}">
      <dsp:nvSpPr>
        <dsp:cNvPr id="0" name=""/>
        <dsp:cNvSpPr/>
      </dsp:nvSpPr>
      <dsp:spPr>
        <a:xfrm>
          <a:off x="1080118" y="1512165"/>
          <a:ext cx="2335628" cy="1078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b="1" kern="1200" dirty="0" smtClean="0">
              <a:latin typeface="Tahoma" pitchFamily="34" charset="0"/>
              <a:ea typeface="Tahoma" pitchFamily="34" charset="0"/>
              <a:cs typeface="Tahoma" pitchFamily="34" charset="0"/>
            </a:rPr>
            <a:t>Istoriškumas</a:t>
          </a:r>
          <a:r>
            <a:rPr lang="lt-LT" sz="2000" b="1" kern="1200" baseline="0" dirty="0" smtClean="0">
              <a:latin typeface="Tahoma" pitchFamily="34" charset="0"/>
              <a:ea typeface="Tahoma" pitchFamily="34" charset="0"/>
              <a:cs typeface="Tahoma" pitchFamily="34" charset="0"/>
            </a:rPr>
            <a:t>                    ir patrauklumas</a:t>
          </a:r>
          <a:endParaRPr lang="ru-RU" sz="2000" b="1" kern="1200" dirty="0">
            <a:latin typeface="Tahoma" pitchFamily="34" charset="0"/>
            <a:ea typeface="Tahoma" pitchFamily="34" charset="0"/>
            <a:cs typeface="Tahoma" pitchFamily="34" charset="0"/>
          </a:endParaRPr>
        </a:p>
      </dsp:txBody>
      <dsp:txXfrm>
        <a:off x="1132758" y="1564805"/>
        <a:ext cx="2230348" cy="973059"/>
      </dsp:txXfrm>
    </dsp:sp>
    <dsp:sp modelId="{7376CE0B-08CE-4192-9A0B-78767FC73B2C}">
      <dsp:nvSpPr>
        <dsp:cNvPr id="0" name=""/>
        <dsp:cNvSpPr/>
      </dsp:nvSpPr>
      <dsp:spPr>
        <a:xfrm>
          <a:off x="4565607" y="1512165"/>
          <a:ext cx="2419167" cy="1078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b="1" kern="1200" dirty="0" smtClean="0">
              <a:latin typeface="Tahoma" pitchFamily="34" charset="0"/>
              <a:ea typeface="Tahoma" pitchFamily="34" charset="0"/>
              <a:cs typeface="Tahoma" pitchFamily="34" charset="0"/>
            </a:rPr>
            <a:t>Kūrybiškumas</a:t>
          </a:r>
          <a:r>
            <a:rPr lang="lt-LT" sz="2000" b="1" kern="1200" baseline="0" dirty="0" smtClean="0">
              <a:latin typeface="Tahoma" pitchFamily="34" charset="0"/>
              <a:ea typeface="Tahoma" pitchFamily="34" charset="0"/>
              <a:cs typeface="Tahoma" pitchFamily="34" charset="0"/>
            </a:rPr>
            <a:t> ir energija</a:t>
          </a:r>
          <a:endParaRPr lang="ru-RU" sz="2000" b="1" kern="1200" dirty="0">
            <a:latin typeface="Tahoma" pitchFamily="34" charset="0"/>
            <a:ea typeface="Tahoma" pitchFamily="34" charset="0"/>
            <a:cs typeface="Tahoma" pitchFamily="34" charset="0"/>
          </a:endParaRPr>
        </a:p>
      </dsp:txBody>
      <dsp:txXfrm>
        <a:off x="4618247" y="1564805"/>
        <a:ext cx="2313887" cy="973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04989-BBA2-404F-8640-820A5019FBA7}">
      <dsp:nvSpPr>
        <dsp:cNvPr id="0" name=""/>
        <dsp:cNvSpPr/>
      </dsp:nvSpPr>
      <dsp:spPr>
        <a:xfrm>
          <a:off x="0" y="778840"/>
          <a:ext cx="2639529" cy="91465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latin typeface="Arial" panose="020B0604020202020204" pitchFamily="34" charset="0"/>
              <a:ea typeface="Tahoma" pitchFamily="34" charset="0"/>
              <a:cs typeface="Arial" panose="020B0604020202020204" pitchFamily="34" charset="0"/>
            </a:rPr>
            <a:t>Miesto </a:t>
          </a:r>
          <a:r>
            <a:rPr lang="lt-LT" sz="1800" b="1" kern="1200" dirty="0" err="1" smtClean="0">
              <a:latin typeface="Arial" panose="020B0604020202020204" pitchFamily="34" charset="0"/>
              <a:ea typeface="Tahoma" pitchFamily="34" charset="0"/>
              <a:cs typeface="Arial" panose="020B0604020202020204" pitchFamily="34" charset="0"/>
            </a:rPr>
            <a:t>brendas</a:t>
          </a:r>
          <a:endParaRPr lang="ru-RU" sz="1800" b="1" kern="1200" dirty="0" smtClean="0">
            <a:latin typeface="Arial" panose="020B0604020202020204" pitchFamily="34" charset="0"/>
            <a:ea typeface="Tahoma" pitchFamily="34" charset="0"/>
            <a:cs typeface="Arial" panose="020B0604020202020204" pitchFamily="34" charset="0"/>
          </a:endParaRPr>
        </a:p>
        <a:p>
          <a:pPr lvl="0" algn="ctr" defTabSz="800100">
            <a:lnSpc>
              <a:spcPct val="90000"/>
            </a:lnSpc>
            <a:spcBef>
              <a:spcPct val="0"/>
            </a:spcBef>
            <a:spcAft>
              <a:spcPct val="35000"/>
            </a:spcAft>
          </a:pPr>
          <a:r>
            <a:rPr lang="ru-RU" sz="1800" b="1" kern="1200" dirty="0" smtClean="0">
              <a:latin typeface="Arial" panose="020B0604020202020204" pitchFamily="34" charset="0"/>
              <a:ea typeface="Tahoma" pitchFamily="34" charset="0"/>
              <a:cs typeface="Arial" panose="020B0604020202020204" pitchFamily="34" charset="0"/>
            </a:rPr>
            <a:t>(</a:t>
          </a:r>
          <a:r>
            <a:rPr lang="lt-LT" sz="1800" b="1" kern="1200" dirty="0" smtClean="0">
              <a:latin typeface="Arial" panose="020B0604020202020204" pitchFamily="34" charset="0"/>
              <a:ea typeface="Tahoma" pitchFamily="34" charset="0"/>
              <a:cs typeface="Arial" panose="020B0604020202020204" pitchFamily="34" charset="0"/>
            </a:rPr>
            <a:t>kultūros politika</a:t>
          </a:r>
          <a:r>
            <a:rPr lang="ru-RU" sz="1800" b="1" kern="1200" dirty="0" smtClean="0">
              <a:latin typeface="Arial" panose="020B0604020202020204" pitchFamily="34" charset="0"/>
              <a:ea typeface="Tahoma" pitchFamily="34" charset="0"/>
              <a:cs typeface="Arial" panose="020B0604020202020204" pitchFamily="34" charset="0"/>
            </a:rPr>
            <a:t>)</a:t>
          </a:r>
          <a:endParaRPr lang="ru-RU" sz="1800" b="1" kern="1200" dirty="0">
            <a:latin typeface="Arial" panose="020B0604020202020204" pitchFamily="34" charset="0"/>
            <a:ea typeface="Tahoma" pitchFamily="34" charset="0"/>
            <a:cs typeface="Arial" panose="020B0604020202020204" pitchFamily="34" charset="0"/>
          </a:endParaRPr>
        </a:p>
      </dsp:txBody>
      <dsp:txXfrm>
        <a:off x="457327" y="778840"/>
        <a:ext cx="1724876" cy="914653"/>
      </dsp:txXfrm>
    </dsp:sp>
    <dsp:sp modelId="{0B4CF6C8-91E4-4546-9BA1-5D84374E225A}">
      <dsp:nvSpPr>
        <dsp:cNvPr id="0" name=""/>
        <dsp:cNvSpPr/>
      </dsp:nvSpPr>
      <dsp:spPr>
        <a:xfrm>
          <a:off x="2384414" y="812516"/>
          <a:ext cx="2044364" cy="876176"/>
        </a:xfrm>
        <a:prstGeom prst="chevron">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latin typeface="Arial" panose="020B0604020202020204" pitchFamily="34" charset="0"/>
              <a:ea typeface="Tahoma" pitchFamily="34" charset="0"/>
              <a:cs typeface="Arial" panose="020B0604020202020204" pitchFamily="34" charset="0"/>
            </a:rPr>
            <a:t>Naujos</a:t>
          </a:r>
          <a:r>
            <a:rPr lang="lt-LT" sz="1800" b="1" kern="1200" baseline="0" dirty="0" smtClean="0">
              <a:latin typeface="Arial" panose="020B0604020202020204" pitchFamily="34" charset="0"/>
              <a:ea typeface="Tahoma" pitchFamily="34" charset="0"/>
              <a:cs typeface="Arial" panose="020B0604020202020204" pitchFamily="34" charset="0"/>
            </a:rPr>
            <a:t> ambicijos</a:t>
          </a:r>
          <a:endParaRPr lang="ru-RU" sz="1800" b="1" kern="1200" dirty="0">
            <a:latin typeface="Arial" panose="020B0604020202020204" pitchFamily="34" charset="0"/>
            <a:ea typeface="Tahoma" pitchFamily="34" charset="0"/>
            <a:cs typeface="Arial" panose="020B0604020202020204" pitchFamily="34" charset="0"/>
          </a:endParaRPr>
        </a:p>
      </dsp:txBody>
      <dsp:txXfrm>
        <a:off x="2822502" y="812516"/>
        <a:ext cx="1168188" cy="876176"/>
      </dsp:txXfrm>
    </dsp:sp>
    <dsp:sp modelId="{8ED7559E-A0B7-464B-B905-53B38D09C908}">
      <dsp:nvSpPr>
        <dsp:cNvPr id="0" name=""/>
        <dsp:cNvSpPr/>
      </dsp:nvSpPr>
      <dsp:spPr>
        <a:xfrm>
          <a:off x="4217380" y="812516"/>
          <a:ext cx="2213760" cy="886298"/>
        </a:xfrm>
        <a:prstGeom prst="chevron">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ts val="0"/>
            </a:spcAft>
          </a:pPr>
          <a:r>
            <a:rPr lang="lt-LT" sz="1800" b="1" kern="1200" dirty="0" smtClean="0">
              <a:latin typeface="Arial" panose="020B0604020202020204" pitchFamily="34" charset="0"/>
              <a:ea typeface="Tahoma" pitchFamily="34" charset="0"/>
              <a:cs typeface="Arial" panose="020B0604020202020204" pitchFamily="34" charset="0"/>
            </a:rPr>
            <a:t>Naujos</a:t>
          </a:r>
          <a:r>
            <a:rPr lang="lt-LT" sz="1800" b="1" kern="1200" baseline="0" dirty="0" smtClean="0">
              <a:latin typeface="Arial" panose="020B0604020202020204" pitchFamily="34" charset="0"/>
              <a:ea typeface="Tahoma" pitchFamily="34" charset="0"/>
              <a:cs typeface="Arial" panose="020B0604020202020204" pitchFamily="34" charset="0"/>
            </a:rPr>
            <a:t> sėkmės istorijos</a:t>
          </a:r>
          <a:endParaRPr lang="ru-RU" sz="1800" b="1" kern="1200" dirty="0">
            <a:latin typeface="Arial" panose="020B0604020202020204" pitchFamily="34" charset="0"/>
            <a:ea typeface="Tahoma" pitchFamily="34" charset="0"/>
            <a:cs typeface="Arial" panose="020B0604020202020204" pitchFamily="34" charset="0"/>
          </a:endParaRPr>
        </a:p>
      </dsp:txBody>
      <dsp:txXfrm>
        <a:off x="4660529" y="812516"/>
        <a:ext cx="1327462" cy="886298"/>
      </dsp:txXfrm>
    </dsp:sp>
    <dsp:sp modelId="{7DFF7F86-F7CF-44C3-A1A7-266ECA6E067B}">
      <dsp:nvSpPr>
        <dsp:cNvPr id="0" name=""/>
        <dsp:cNvSpPr/>
      </dsp:nvSpPr>
      <dsp:spPr>
        <a:xfrm>
          <a:off x="0" y="1803023"/>
          <a:ext cx="3316427" cy="81466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latin typeface="Arial" panose="020B0604020202020204" pitchFamily="34" charset="0"/>
              <a:ea typeface="Tahoma" pitchFamily="34" charset="0"/>
              <a:cs typeface="Arial" panose="020B0604020202020204" pitchFamily="34" charset="0"/>
            </a:rPr>
            <a:t>Žmogiškieji resursai </a:t>
          </a:r>
          <a:r>
            <a:rPr lang="ru-RU" sz="1800" b="1" kern="1200" dirty="0" smtClean="0">
              <a:latin typeface="Arial" panose="020B0604020202020204" pitchFamily="34" charset="0"/>
              <a:ea typeface="Tahoma" pitchFamily="34" charset="0"/>
              <a:cs typeface="Arial" panose="020B0604020202020204" pitchFamily="34" charset="0"/>
            </a:rPr>
            <a:t>(</a:t>
          </a:r>
          <a:r>
            <a:rPr lang="lt-LT" sz="1800" b="1" kern="1200" dirty="0" smtClean="0">
              <a:latin typeface="Arial" panose="020B0604020202020204" pitchFamily="34" charset="0"/>
              <a:ea typeface="Tahoma" pitchFamily="34" charset="0"/>
              <a:cs typeface="Arial" panose="020B0604020202020204" pitchFamily="34" charset="0"/>
            </a:rPr>
            <a:t>nenutraukiamas lavinimas</a:t>
          </a:r>
          <a:r>
            <a:rPr lang="ru-RU" sz="1800" b="1" kern="1200" dirty="0" smtClean="0">
              <a:latin typeface="Arial" panose="020B0604020202020204" pitchFamily="34" charset="0"/>
              <a:ea typeface="Tahoma" pitchFamily="34" charset="0"/>
              <a:cs typeface="Arial" panose="020B0604020202020204" pitchFamily="34" charset="0"/>
            </a:rPr>
            <a:t>)</a:t>
          </a:r>
          <a:endParaRPr lang="ru-RU" sz="1800" b="1" kern="1200" dirty="0">
            <a:latin typeface="Arial" panose="020B0604020202020204" pitchFamily="34" charset="0"/>
            <a:ea typeface="Tahoma" pitchFamily="34" charset="0"/>
            <a:cs typeface="Arial" panose="020B0604020202020204" pitchFamily="34" charset="0"/>
          </a:endParaRPr>
        </a:p>
      </dsp:txBody>
      <dsp:txXfrm>
        <a:off x="407334" y="1803023"/>
        <a:ext cx="2501760" cy="814667"/>
      </dsp:txXfrm>
    </dsp:sp>
    <dsp:sp modelId="{BEBBC30F-A85A-487A-BA82-BC5C6CC6964B}">
      <dsp:nvSpPr>
        <dsp:cNvPr id="0" name=""/>
        <dsp:cNvSpPr/>
      </dsp:nvSpPr>
      <dsp:spPr>
        <a:xfrm>
          <a:off x="0" y="2798447"/>
          <a:ext cx="3614693" cy="90853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ts val="0"/>
            </a:spcAft>
          </a:pPr>
          <a:r>
            <a:rPr lang="lt-LT" sz="1800" b="1" kern="1200" dirty="0" smtClean="0">
              <a:latin typeface="Arial" panose="020B0604020202020204" pitchFamily="34" charset="0"/>
              <a:ea typeface="Tahoma" pitchFamily="34" charset="0"/>
              <a:cs typeface="Arial" panose="020B0604020202020204" pitchFamily="34" charset="0"/>
            </a:rPr>
            <a:t>Gyvenimo kokybė</a:t>
          </a:r>
          <a:endParaRPr lang="ru-RU" sz="1800" b="1" kern="1200" dirty="0" smtClean="0">
            <a:latin typeface="Arial" panose="020B0604020202020204" pitchFamily="34" charset="0"/>
            <a:ea typeface="Tahoma" pitchFamily="34" charset="0"/>
            <a:cs typeface="Arial" panose="020B0604020202020204" pitchFamily="34" charset="0"/>
          </a:endParaRPr>
        </a:p>
        <a:p>
          <a:pPr lvl="0" algn="ctr" defTabSz="800100">
            <a:lnSpc>
              <a:spcPct val="90000"/>
            </a:lnSpc>
            <a:spcBef>
              <a:spcPct val="0"/>
            </a:spcBef>
            <a:spcAft>
              <a:spcPct val="35000"/>
            </a:spcAft>
          </a:pPr>
          <a:r>
            <a:rPr lang="ru-RU" sz="1800" b="1" kern="1200" dirty="0" smtClean="0">
              <a:latin typeface="Arial" panose="020B0604020202020204" pitchFamily="34" charset="0"/>
              <a:ea typeface="Tahoma" pitchFamily="34" charset="0"/>
              <a:cs typeface="Arial" panose="020B0604020202020204" pitchFamily="34" charset="0"/>
            </a:rPr>
            <a:t>(</a:t>
          </a:r>
          <a:r>
            <a:rPr lang="lt-LT" sz="1800" b="1" kern="1200" dirty="0" smtClean="0">
              <a:latin typeface="Arial" panose="020B0604020202020204" pitchFamily="34" charset="0"/>
              <a:ea typeface="Tahoma" pitchFamily="34" charset="0"/>
              <a:cs typeface="Arial" panose="020B0604020202020204" pitchFamily="34" charset="0"/>
            </a:rPr>
            <a:t>komfortas ir aplinkos įvairovė</a:t>
          </a:r>
          <a:r>
            <a:rPr lang="ru-RU" sz="1800" b="1" kern="1200" dirty="0" smtClean="0">
              <a:latin typeface="Arial" panose="020B0604020202020204" pitchFamily="34" charset="0"/>
              <a:ea typeface="Tahoma" pitchFamily="34" charset="0"/>
              <a:cs typeface="Arial" panose="020B0604020202020204" pitchFamily="34" charset="0"/>
            </a:rPr>
            <a:t>)</a:t>
          </a:r>
          <a:endParaRPr lang="ru-RU" sz="1800" b="1" kern="1200" dirty="0">
            <a:latin typeface="Arial" panose="020B0604020202020204" pitchFamily="34" charset="0"/>
            <a:ea typeface="Tahoma" pitchFamily="34" charset="0"/>
            <a:cs typeface="Arial" panose="020B0604020202020204" pitchFamily="34" charset="0"/>
          </a:endParaRPr>
        </a:p>
      </dsp:txBody>
      <dsp:txXfrm>
        <a:off x="454267" y="2798447"/>
        <a:ext cx="2706159" cy="908534"/>
      </dsp:txXfrm>
    </dsp:sp>
    <dsp:sp modelId="{BF44ED5C-8BEC-4F81-9D17-9CBBEF7E83B4}">
      <dsp:nvSpPr>
        <dsp:cNvPr id="0" name=""/>
        <dsp:cNvSpPr/>
      </dsp:nvSpPr>
      <dsp:spPr>
        <a:xfrm>
          <a:off x="3373566" y="2791499"/>
          <a:ext cx="2396866" cy="869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latin typeface="Arial" panose="020B0604020202020204" pitchFamily="34" charset="0"/>
              <a:cs typeface="Arial" panose="020B0604020202020204" pitchFamily="34" charset="0"/>
            </a:rPr>
            <a:t>Galimybių įvairovė</a:t>
          </a:r>
          <a:endParaRPr lang="ru-RU" sz="1800" b="1" kern="1200" dirty="0">
            <a:latin typeface="Arial" panose="020B0604020202020204" pitchFamily="34" charset="0"/>
            <a:cs typeface="Arial" panose="020B0604020202020204" pitchFamily="34" charset="0"/>
          </a:endParaRPr>
        </a:p>
      </dsp:txBody>
      <dsp:txXfrm>
        <a:off x="3808521" y="2791499"/>
        <a:ext cx="1526957" cy="869909"/>
      </dsp:txXfrm>
    </dsp:sp>
    <dsp:sp modelId="{755D32E8-9CC3-4690-A8ED-353495A70E9D}">
      <dsp:nvSpPr>
        <dsp:cNvPr id="0" name=""/>
        <dsp:cNvSpPr/>
      </dsp:nvSpPr>
      <dsp:spPr>
        <a:xfrm>
          <a:off x="5587789" y="2852937"/>
          <a:ext cx="3556210" cy="867119"/>
        </a:xfrm>
        <a:prstGeom prst="chevron">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ts val="0"/>
            </a:spcAft>
          </a:pPr>
          <a:r>
            <a:rPr lang="lt-LT" sz="1800" b="1" kern="1200" dirty="0" smtClean="0">
              <a:solidFill>
                <a:sysClr val="windowText" lastClr="000000"/>
              </a:solidFill>
              <a:latin typeface="Arial" panose="020B0604020202020204" pitchFamily="34" charset="0"/>
              <a:ea typeface="Tahoma" pitchFamily="34" charset="0"/>
              <a:cs typeface="Arial" panose="020B0604020202020204" pitchFamily="34" charset="0"/>
            </a:rPr>
            <a:t>Bendruomenės </a:t>
          </a:r>
          <a:r>
            <a:rPr lang="lt-LT" sz="1800" b="1" kern="1200" dirty="0" err="1" smtClean="0">
              <a:solidFill>
                <a:sysClr val="windowText" lastClr="000000"/>
              </a:solidFill>
              <a:latin typeface="Arial" panose="020B0604020202020204" pitchFamily="34" charset="0"/>
              <a:ea typeface="Tahoma" pitchFamily="34" charset="0"/>
              <a:cs typeface="Arial" panose="020B0604020202020204" pitchFamily="34" charset="0"/>
            </a:rPr>
            <a:t>saviorganizavimasis</a:t>
          </a:r>
          <a:endParaRPr lang="ru-RU" sz="1800" b="1" kern="1200" dirty="0">
            <a:solidFill>
              <a:sysClr val="windowText" lastClr="000000"/>
            </a:solidFill>
            <a:latin typeface="Arial" panose="020B0604020202020204" pitchFamily="34" charset="0"/>
            <a:ea typeface="Tahoma" pitchFamily="34" charset="0"/>
            <a:cs typeface="Arial" panose="020B0604020202020204" pitchFamily="34" charset="0"/>
          </a:endParaRPr>
        </a:p>
      </dsp:txBody>
      <dsp:txXfrm>
        <a:off x="6021349" y="2852937"/>
        <a:ext cx="2689091" cy="867119"/>
      </dsp:txXfrm>
    </dsp:sp>
    <dsp:sp modelId="{C9A353AC-F5CB-4A4C-B9EF-3FEE9B041290}">
      <dsp:nvSpPr>
        <dsp:cNvPr id="0" name=""/>
        <dsp:cNvSpPr/>
      </dsp:nvSpPr>
      <dsp:spPr>
        <a:xfrm>
          <a:off x="0" y="3915743"/>
          <a:ext cx="2533123" cy="94790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latin typeface="Arial" panose="020B0604020202020204" pitchFamily="34" charset="0"/>
              <a:ea typeface="Tahoma" pitchFamily="34" charset="0"/>
              <a:cs typeface="Arial" panose="020B0604020202020204" pitchFamily="34" charset="0"/>
            </a:rPr>
            <a:t>Kūrybos vystymas </a:t>
          </a:r>
          <a:r>
            <a:rPr lang="ru-RU" sz="1800" b="1" kern="1200" dirty="0" smtClean="0">
              <a:latin typeface="Arial" panose="020B0604020202020204" pitchFamily="34" charset="0"/>
              <a:ea typeface="Tahoma" pitchFamily="34" charset="0"/>
              <a:cs typeface="Arial" panose="020B0604020202020204" pitchFamily="34" charset="0"/>
            </a:rPr>
            <a:t>(</a:t>
          </a:r>
          <a:r>
            <a:rPr lang="lt-LT" sz="1800" b="1" kern="1200" dirty="0" smtClean="0">
              <a:latin typeface="Arial" panose="020B0604020202020204" pitchFamily="34" charset="0"/>
              <a:ea typeface="Tahoma" pitchFamily="34" charset="0"/>
              <a:cs typeface="Arial" panose="020B0604020202020204" pitchFamily="34" charset="0"/>
            </a:rPr>
            <a:t>kūrybiškos technologijos</a:t>
          </a:r>
          <a:r>
            <a:rPr lang="ru-RU" sz="1800" b="1" kern="1200" dirty="0" smtClean="0">
              <a:latin typeface="Arial" panose="020B0604020202020204" pitchFamily="34" charset="0"/>
              <a:ea typeface="Tahoma" pitchFamily="34" charset="0"/>
              <a:cs typeface="Arial" panose="020B0604020202020204" pitchFamily="34" charset="0"/>
            </a:rPr>
            <a:t>)</a:t>
          </a:r>
          <a:endParaRPr lang="ru-RU" sz="1800" b="1" kern="1200" dirty="0">
            <a:latin typeface="Arial" panose="020B0604020202020204" pitchFamily="34" charset="0"/>
            <a:ea typeface="Tahoma" pitchFamily="34" charset="0"/>
            <a:cs typeface="Arial" panose="020B0604020202020204" pitchFamily="34" charset="0"/>
          </a:endParaRPr>
        </a:p>
      </dsp:txBody>
      <dsp:txXfrm>
        <a:off x="473953" y="3915743"/>
        <a:ext cx="1585217" cy="947906"/>
      </dsp:txXfrm>
    </dsp:sp>
    <dsp:sp modelId="{6C4D3910-9418-46D8-89F1-C9AF926255A6}">
      <dsp:nvSpPr>
        <dsp:cNvPr id="0" name=""/>
        <dsp:cNvSpPr/>
      </dsp:nvSpPr>
      <dsp:spPr>
        <a:xfrm>
          <a:off x="2355412" y="3893452"/>
          <a:ext cx="3468864" cy="996133"/>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ts val="0"/>
            </a:spcAft>
          </a:pPr>
          <a:r>
            <a:rPr lang="lt-LT" sz="1800" b="1" kern="1200" dirty="0" smtClean="0">
              <a:latin typeface="Arial" panose="020B0604020202020204" pitchFamily="34" charset="0"/>
              <a:cs typeface="Arial" panose="020B0604020202020204" pitchFamily="34" charset="0"/>
            </a:rPr>
            <a:t>Produkcijos</a:t>
          </a:r>
          <a:r>
            <a:rPr lang="lt-LT" sz="1800" b="1" kern="1200" baseline="0" dirty="0" smtClean="0">
              <a:latin typeface="Arial" panose="020B0604020202020204" pitchFamily="34" charset="0"/>
              <a:cs typeface="Arial" panose="020B0604020202020204" pitchFamily="34" charset="0"/>
            </a:rPr>
            <a:t> konkurentabilumas</a:t>
          </a:r>
          <a:endParaRPr lang="ru-RU" sz="1800" b="1" kern="1200" dirty="0">
            <a:latin typeface="Arial" panose="020B0604020202020204" pitchFamily="34" charset="0"/>
            <a:cs typeface="Arial" panose="020B0604020202020204" pitchFamily="34" charset="0"/>
          </a:endParaRPr>
        </a:p>
      </dsp:txBody>
      <dsp:txXfrm>
        <a:off x="2853479" y="3893452"/>
        <a:ext cx="2472731" cy="996133"/>
      </dsp:txXfrm>
    </dsp:sp>
    <dsp:sp modelId="{5982745F-96E3-49FA-9858-4B7B885172EE}">
      <dsp:nvSpPr>
        <dsp:cNvPr id="0" name=""/>
        <dsp:cNvSpPr/>
      </dsp:nvSpPr>
      <dsp:spPr>
        <a:xfrm>
          <a:off x="5622383" y="3886299"/>
          <a:ext cx="2848719" cy="997363"/>
        </a:xfrm>
        <a:prstGeom prst="chevron">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solidFill>
                <a:sysClr val="windowText" lastClr="000000"/>
              </a:solidFill>
              <a:latin typeface="Arial" panose="020B0604020202020204" pitchFamily="34" charset="0"/>
              <a:ea typeface="Tahoma" pitchFamily="34" charset="0"/>
              <a:cs typeface="Arial" panose="020B0604020202020204" pitchFamily="34" charset="0"/>
            </a:rPr>
            <a:t>Lyderystė naujoje ekonomikoje</a:t>
          </a:r>
          <a:endParaRPr lang="ru-RU" sz="1800" b="1" kern="1200" dirty="0">
            <a:solidFill>
              <a:sysClr val="windowText" lastClr="000000"/>
            </a:solidFill>
            <a:latin typeface="Arial" panose="020B0604020202020204" pitchFamily="34" charset="0"/>
            <a:ea typeface="Tahoma" pitchFamily="34" charset="0"/>
            <a:cs typeface="Arial" panose="020B0604020202020204" pitchFamily="34" charset="0"/>
          </a:endParaRPr>
        </a:p>
      </dsp:txBody>
      <dsp:txXfrm>
        <a:off x="6121065" y="3886299"/>
        <a:ext cx="1851356" cy="997363"/>
      </dsp:txXfrm>
    </dsp:sp>
    <dsp:sp modelId="{3DAD86C7-2875-43F6-AB91-C38A67037E2F}">
      <dsp:nvSpPr>
        <dsp:cNvPr id="0" name=""/>
        <dsp:cNvSpPr/>
      </dsp:nvSpPr>
      <dsp:spPr>
        <a:xfrm>
          <a:off x="2718890" y="1772814"/>
          <a:ext cx="2719878" cy="874530"/>
        </a:xfrm>
        <a:prstGeom prst="chevron">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lt-LT" sz="1800" b="1" kern="1200" dirty="0" smtClean="0">
              <a:solidFill>
                <a:sysClr val="windowText" lastClr="000000"/>
              </a:solidFill>
              <a:latin typeface="Arial" panose="020B0604020202020204" pitchFamily="34" charset="0"/>
              <a:cs typeface="Arial" panose="020B0604020202020204" pitchFamily="34" charset="0"/>
            </a:rPr>
            <a:t>Naujos kompetencijos</a:t>
          </a:r>
          <a:endParaRPr lang="ru-RU" sz="1800" b="1" kern="1200" dirty="0">
            <a:solidFill>
              <a:sysClr val="windowText" lastClr="000000"/>
            </a:solidFill>
            <a:latin typeface="Arial" panose="020B0604020202020204" pitchFamily="34" charset="0"/>
            <a:cs typeface="Arial" panose="020B0604020202020204" pitchFamily="34" charset="0"/>
          </a:endParaRPr>
        </a:p>
      </dsp:txBody>
      <dsp:txXfrm>
        <a:off x="3156155" y="1772814"/>
        <a:ext cx="1845348" cy="874530"/>
      </dsp:txXfrm>
    </dsp:sp>
    <dsp:sp modelId="{D57851B3-415D-47DA-B574-3BF756447EFB}">
      <dsp:nvSpPr>
        <dsp:cNvPr id="0" name=""/>
        <dsp:cNvSpPr/>
      </dsp:nvSpPr>
      <dsp:spPr>
        <a:xfrm>
          <a:off x="5111149" y="1772814"/>
          <a:ext cx="3106629" cy="870219"/>
        </a:xfrm>
        <a:prstGeom prst="chevr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ts val="0"/>
            </a:spcAft>
          </a:pPr>
          <a:r>
            <a:rPr lang="lt-LT" sz="1800" b="1" kern="1200" dirty="0" smtClean="0">
              <a:solidFill>
                <a:sysClr val="windowText" lastClr="000000"/>
              </a:solidFill>
              <a:latin typeface="Arial" panose="020B0604020202020204" pitchFamily="34" charset="0"/>
              <a:ea typeface="Tahoma" pitchFamily="34" charset="0"/>
              <a:cs typeface="Arial" panose="020B0604020202020204" pitchFamily="34" charset="0"/>
            </a:rPr>
            <a:t>Sugebėjimas</a:t>
          </a:r>
          <a:r>
            <a:rPr lang="lt-LT" sz="1800" b="1" kern="1200" baseline="0" dirty="0" smtClean="0">
              <a:solidFill>
                <a:sysClr val="windowText" lastClr="000000"/>
              </a:solidFill>
              <a:latin typeface="Arial" panose="020B0604020202020204" pitchFamily="34" charset="0"/>
              <a:ea typeface="Tahoma" pitchFamily="34" charset="0"/>
              <a:cs typeface="Arial" panose="020B0604020202020204" pitchFamily="34" charset="0"/>
            </a:rPr>
            <a:t> spręsti savo problemos</a:t>
          </a:r>
          <a:endParaRPr lang="ru-RU" sz="1800" b="1" kern="1200" dirty="0">
            <a:solidFill>
              <a:sysClr val="windowText" lastClr="000000"/>
            </a:solidFill>
            <a:latin typeface="Arial" panose="020B0604020202020204" pitchFamily="34" charset="0"/>
            <a:ea typeface="Tahoma" pitchFamily="34" charset="0"/>
            <a:cs typeface="Arial" panose="020B0604020202020204" pitchFamily="34" charset="0"/>
          </a:endParaRPr>
        </a:p>
      </dsp:txBody>
      <dsp:txXfrm>
        <a:off x="5546259" y="1772814"/>
        <a:ext cx="2236410" cy="8702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0.84211</cdr:x>
      <cdr:y>0.26923</cdr:y>
    </cdr:from>
    <cdr:to>
      <cdr:x>0.9535</cdr:x>
      <cdr:y>0.33333</cdr:y>
    </cdr:to>
    <cdr:sp macro="" textlink="">
      <cdr:nvSpPr>
        <cdr:cNvPr id="2" name="TextBox 1"/>
        <cdr:cNvSpPr txBox="1"/>
      </cdr:nvSpPr>
      <cdr:spPr>
        <a:xfrm xmlns:a="http://schemas.openxmlformats.org/drawingml/2006/main">
          <a:off x="6912768" y="1512168"/>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t-LT" sz="1800" b="1" dirty="0" smtClean="0">
              <a:solidFill>
                <a:schemeClr val="tx1"/>
              </a:solidFill>
              <a:latin typeface="Tahoma" pitchFamily="34" charset="0"/>
              <a:ea typeface="Tahoma" pitchFamily="34" charset="0"/>
              <a:cs typeface="Tahoma" pitchFamily="34" charset="0"/>
            </a:rPr>
            <a:t>102 t.</a:t>
          </a:r>
          <a:r>
            <a:rPr lang="ru-RU" sz="1800" b="1" dirty="0" smtClean="0">
              <a:solidFill>
                <a:schemeClr val="tx1"/>
              </a:solidFill>
              <a:latin typeface="Tahoma" pitchFamily="34" charset="0"/>
              <a:ea typeface="Tahoma" pitchFamily="34" charset="0"/>
              <a:cs typeface="Tahoma" pitchFamily="34" charset="0"/>
            </a:rPr>
            <a:t>тыс.</a:t>
          </a:r>
          <a:endParaRPr lang="ru-RU" sz="1800" b="1" dirty="0">
            <a:solidFill>
              <a:schemeClr val="tx1"/>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0.73684</cdr:x>
      <cdr:y>0.51282</cdr:y>
    </cdr:from>
    <cdr:to>
      <cdr:x>0.84823</cdr:x>
      <cdr:y>0.57692</cdr:y>
    </cdr:to>
    <cdr:sp macro="" textlink="">
      <cdr:nvSpPr>
        <cdr:cNvPr id="3" name="TextBox 2"/>
        <cdr:cNvSpPr txBox="1"/>
      </cdr:nvSpPr>
      <cdr:spPr>
        <a:xfrm xmlns:a="http://schemas.openxmlformats.org/drawingml/2006/main">
          <a:off x="6048672" y="2880320"/>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t-LT" sz="1600" b="1" dirty="0" smtClean="0">
              <a:solidFill>
                <a:schemeClr val="tx1"/>
              </a:solidFill>
              <a:latin typeface="Tahoma" pitchFamily="34" charset="0"/>
              <a:ea typeface="Tahoma" pitchFamily="34" charset="0"/>
              <a:cs typeface="Tahoma" pitchFamily="34" charset="0"/>
            </a:rPr>
            <a:t>84 t</a:t>
          </a:r>
          <a:r>
            <a:rPr lang="ru-RU" sz="1600" b="1" dirty="0" smtClean="0">
              <a:solidFill>
                <a:schemeClr val="tx1"/>
              </a:solidFill>
              <a:latin typeface="Tahoma" pitchFamily="34" charset="0"/>
              <a:ea typeface="Tahoma" pitchFamily="34" charset="0"/>
              <a:cs typeface="Tahoma" pitchFamily="34" charset="0"/>
            </a:rPr>
            <a:t> тыс.</a:t>
          </a:r>
          <a:endParaRPr lang="ru-RU" sz="1600" b="1" dirty="0">
            <a:solidFill>
              <a:schemeClr val="tx1"/>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0.57895</cdr:x>
      <cdr:y>0.65385</cdr:y>
    </cdr:from>
    <cdr:to>
      <cdr:x>0.69034</cdr:x>
      <cdr:y>0.71795</cdr:y>
    </cdr:to>
    <cdr:sp macro="" textlink="">
      <cdr:nvSpPr>
        <cdr:cNvPr id="4" name="TextBox 3"/>
        <cdr:cNvSpPr txBox="1"/>
      </cdr:nvSpPr>
      <cdr:spPr>
        <a:xfrm xmlns:a="http://schemas.openxmlformats.org/drawingml/2006/main">
          <a:off x="4752528" y="3672408"/>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solidFill>
                <a:schemeClr val="tx1"/>
              </a:solidFill>
              <a:latin typeface="Tahoma" pitchFamily="34" charset="0"/>
              <a:ea typeface="Tahoma" pitchFamily="34" charset="0"/>
              <a:cs typeface="Tahoma" pitchFamily="34" charset="0"/>
            </a:rPr>
            <a:t>60 </a:t>
          </a:r>
          <a:r>
            <a:rPr lang="lt-LT" sz="1400" b="1" dirty="0" smtClean="0">
              <a:solidFill>
                <a:schemeClr val="tx1"/>
              </a:solidFill>
              <a:latin typeface="Tahoma" pitchFamily="34" charset="0"/>
              <a:ea typeface="Tahoma" pitchFamily="34" charset="0"/>
              <a:cs typeface="Tahoma" pitchFamily="34" charset="0"/>
            </a:rPr>
            <a:t>t</a:t>
          </a:r>
          <a:r>
            <a:rPr lang="ru-RU" sz="1400" b="1" dirty="0" smtClean="0">
              <a:solidFill>
                <a:schemeClr val="tx1"/>
              </a:solidFill>
              <a:latin typeface="Tahoma" pitchFamily="34" charset="0"/>
              <a:ea typeface="Tahoma" pitchFamily="34" charset="0"/>
              <a:cs typeface="Tahoma" pitchFamily="34" charset="0"/>
            </a:rPr>
            <a:t>.</a:t>
          </a:r>
          <a:endParaRPr lang="ru-RU" sz="1400" b="1" dirty="0">
            <a:solidFill>
              <a:schemeClr val="tx1"/>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0.39474</cdr:x>
      <cdr:y>0.73077</cdr:y>
    </cdr:from>
    <cdr:to>
      <cdr:x>0.50613</cdr:x>
      <cdr:y>0.79487</cdr:y>
    </cdr:to>
    <cdr:sp macro="" textlink="">
      <cdr:nvSpPr>
        <cdr:cNvPr id="5" name="TextBox 4"/>
        <cdr:cNvSpPr txBox="1"/>
      </cdr:nvSpPr>
      <cdr:spPr>
        <a:xfrm xmlns:a="http://schemas.openxmlformats.org/drawingml/2006/main">
          <a:off x="3240360" y="4104456"/>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solidFill>
                <a:schemeClr val="tx1"/>
              </a:solidFill>
              <a:latin typeface="Tahoma" pitchFamily="34" charset="0"/>
              <a:ea typeface="Tahoma" pitchFamily="34" charset="0"/>
              <a:cs typeface="Tahoma" pitchFamily="34" charset="0"/>
            </a:rPr>
            <a:t>15 </a:t>
          </a:r>
          <a:r>
            <a:rPr lang="lt-LT" sz="1200" b="1" dirty="0" smtClean="0">
              <a:solidFill>
                <a:schemeClr val="tx1"/>
              </a:solidFill>
              <a:latin typeface="Tahoma" pitchFamily="34" charset="0"/>
              <a:ea typeface="Tahoma" pitchFamily="34" charset="0"/>
              <a:cs typeface="Tahoma" pitchFamily="34" charset="0"/>
            </a:rPr>
            <a:t>t</a:t>
          </a:r>
          <a:r>
            <a:rPr lang="ru-RU" sz="1200" b="1" dirty="0" smtClean="0">
              <a:solidFill>
                <a:schemeClr val="tx1"/>
              </a:solidFill>
              <a:latin typeface="Tahoma" pitchFamily="34" charset="0"/>
              <a:ea typeface="Tahoma" pitchFamily="34" charset="0"/>
              <a:cs typeface="Tahoma" pitchFamily="34" charset="0"/>
            </a:rPr>
            <a:t>.</a:t>
          </a:r>
          <a:endParaRPr lang="ru-RU" sz="1200" b="1" dirty="0">
            <a:solidFill>
              <a:schemeClr val="tx1"/>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0.39226</cdr:x>
      <cdr:y>0.88</cdr:y>
    </cdr:from>
    <cdr:to>
      <cdr:x>0.61867</cdr:x>
      <cdr:y>1</cdr:y>
    </cdr:to>
    <cdr:sp macro="" textlink="">
      <cdr:nvSpPr>
        <cdr:cNvPr id="6" name="TextBox 5"/>
        <cdr:cNvSpPr txBox="1"/>
      </cdr:nvSpPr>
      <cdr:spPr>
        <a:xfrm xmlns:a="http://schemas.openxmlformats.org/drawingml/2006/main">
          <a:off x="1584176" y="3168351"/>
          <a:ext cx="91440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smtClean="0"/>
            <a:t>Время</a:t>
          </a:r>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75E47B-7115-494B-AC96-9B8637E3277D}" type="datetimeFigureOut">
              <a:rPr lang="ru-RU" smtClean="0"/>
              <a:pPr/>
              <a:t>30.11.2016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F2042D-AF65-4D40-915E-04A887A6F390}" type="slidenum">
              <a:rPr lang="ru-RU" smtClean="0"/>
              <a:pPr/>
              <a:t>‹#›</a:t>
            </a:fld>
            <a:endParaRPr lang="ru-RU"/>
          </a:p>
        </p:txBody>
      </p:sp>
    </p:spTree>
    <p:extLst>
      <p:ext uri="{BB962C8B-B14F-4D97-AF65-F5344CB8AC3E}">
        <p14:creationId xmlns:p14="http://schemas.microsoft.com/office/powerpoint/2010/main" val="3254014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8112D3-6C9C-4C74-B9D0-5F7D7D083191}" type="slidenum">
              <a:rPr lang="ru-RU" smtClean="0"/>
              <a:pPr/>
              <a:t>1</a:t>
            </a:fld>
            <a:endParaRPr lang="ru-RU" dirty="0"/>
          </a:p>
        </p:txBody>
      </p:sp>
    </p:spTree>
    <p:extLst>
      <p:ext uri="{BB962C8B-B14F-4D97-AF65-F5344CB8AC3E}">
        <p14:creationId xmlns:p14="http://schemas.microsoft.com/office/powerpoint/2010/main" val="396701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743A73F-0C8D-4BC3-9025-B598BDBDD640}" type="slidenum">
              <a:rPr lang="ru-RU" smtClean="0"/>
              <a:pPr/>
              <a:t>11</a:t>
            </a:fld>
            <a:endParaRPr lang="ru-RU"/>
          </a:p>
        </p:txBody>
      </p:sp>
    </p:spTree>
    <p:extLst>
      <p:ext uri="{BB962C8B-B14F-4D97-AF65-F5344CB8AC3E}">
        <p14:creationId xmlns:p14="http://schemas.microsoft.com/office/powerpoint/2010/main" val="313421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12</a:t>
            </a:fld>
            <a:endParaRPr lang="ru-RU"/>
          </a:p>
        </p:txBody>
      </p:sp>
    </p:spTree>
    <p:extLst>
      <p:ext uri="{BB962C8B-B14F-4D97-AF65-F5344CB8AC3E}">
        <p14:creationId xmlns:p14="http://schemas.microsoft.com/office/powerpoint/2010/main" val="2941363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743A73F-0C8D-4BC3-9025-B598BDBDD640}" type="slidenum">
              <a:rPr lang="ru-RU" smtClean="0"/>
              <a:pPr/>
              <a:t>13</a:t>
            </a:fld>
            <a:endParaRPr lang="ru-RU"/>
          </a:p>
        </p:txBody>
      </p:sp>
    </p:spTree>
    <p:extLst>
      <p:ext uri="{BB962C8B-B14F-4D97-AF65-F5344CB8AC3E}">
        <p14:creationId xmlns:p14="http://schemas.microsoft.com/office/powerpoint/2010/main" val="73742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14</a:t>
            </a:fld>
            <a:endParaRPr lang="ru-RU"/>
          </a:p>
        </p:txBody>
      </p:sp>
    </p:spTree>
    <p:extLst>
      <p:ext uri="{BB962C8B-B14F-4D97-AF65-F5344CB8AC3E}">
        <p14:creationId xmlns:p14="http://schemas.microsoft.com/office/powerpoint/2010/main" val="1618625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743A73F-0C8D-4BC3-9025-B598BDBDD640}" type="slidenum">
              <a:rPr lang="ru-RU" smtClean="0"/>
              <a:pPr/>
              <a:t>15</a:t>
            </a:fld>
            <a:endParaRPr lang="ru-RU"/>
          </a:p>
        </p:txBody>
      </p:sp>
    </p:spTree>
    <p:extLst>
      <p:ext uri="{BB962C8B-B14F-4D97-AF65-F5344CB8AC3E}">
        <p14:creationId xmlns:p14="http://schemas.microsoft.com/office/powerpoint/2010/main" val="2887903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16</a:t>
            </a:fld>
            <a:endParaRPr lang="ru-RU"/>
          </a:p>
        </p:txBody>
      </p:sp>
    </p:spTree>
    <p:extLst>
      <p:ext uri="{BB962C8B-B14F-4D97-AF65-F5344CB8AC3E}">
        <p14:creationId xmlns:p14="http://schemas.microsoft.com/office/powerpoint/2010/main" val="345803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17</a:t>
            </a:fld>
            <a:endParaRPr lang="ru-RU"/>
          </a:p>
        </p:txBody>
      </p:sp>
    </p:spTree>
    <p:extLst>
      <p:ext uri="{BB962C8B-B14F-4D97-AF65-F5344CB8AC3E}">
        <p14:creationId xmlns:p14="http://schemas.microsoft.com/office/powerpoint/2010/main" val="206658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E4344B-AF3A-4317-B764-C0D812A5B66E}" type="slidenum">
              <a:rPr lang="ru-RU"/>
              <a:pPr/>
              <a:t>18</a:t>
            </a:fld>
            <a:endParaRPr lang="ru-RU"/>
          </a:p>
        </p:txBody>
      </p:sp>
      <p:sp>
        <p:nvSpPr>
          <p:cNvPr id="160770" name="Образ слайда 1"/>
          <p:cNvSpPr>
            <a:spLocks noGrp="1" noRot="1" noChangeAspect="1" noTextEdit="1"/>
          </p:cNvSpPr>
          <p:nvPr>
            <p:ph type="sldImg"/>
          </p:nvPr>
        </p:nvSpPr>
        <p:spPr>
          <a:ln/>
        </p:spPr>
      </p:sp>
      <p:sp>
        <p:nvSpPr>
          <p:cNvPr id="160771" name="Заметки 2"/>
          <p:cNvSpPr>
            <a:spLocks noGrp="1"/>
          </p:cNvSpPr>
          <p:nvPr>
            <p:ph type="body" idx="1"/>
          </p:nvPr>
        </p:nvSpPr>
        <p:spPr/>
        <p:txBody>
          <a:bodyPr/>
          <a:lstStyle/>
          <a:p>
            <a:endParaRPr lang="ru-RU"/>
          </a:p>
        </p:txBody>
      </p:sp>
      <p:sp>
        <p:nvSpPr>
          <p:cNvPr id="16077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8DDDA8F-2C2F-4592-80AC-343AD05973C4}" type="slidenum">
              <a:rPr lang="ru-RU" sz="1200" b="1">
                <a:latin typeface="Comic Sans MS" pitchFamily="66" charset="0"/>
              </a:rPr>
              <a:pPr algn="r"/>
              <a:t>18</a:t>
            </a:fld>
            <a:endParaRPr lang="ru-RU" sz="1200" b="1">
              <a:latin typeface="Comic Sans MS" pitchFamily="66" charset="0"/>
            </a:endParaRPr>
          </a:p>
        </p:txBody>
      </p:sp>
    </p:spTree>
    <p:extLst>
      <p:ext uri="{BB962C8B-B14F-4D97-AF65-F5344CB8AC3E}">
        <p14:creationId xmlns:p14="http://schemas.microsoft.com/office/powerpoint/2010/main" val="3020698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02A7AB7-0D73-4351-91A6-0EE174E00201}" type="slidenum">
              <a:rPr lang="ru-RU" smtClean="0"/>
              <a:pPr/>
              <a:t>19</a:t>
            </a:fld>
            <a:endParaRPr lang="ru-RU"/>
          </a:p>
        </p:txBody>
      </p:sp>
    </p:spTree>
    <p:extLst>
      <p:ext uri="{BB962C8B-B14F-4D97-AF65-F5344CB8AC3E}">
        <p14:creationId xmlns:p14="http://schemas.microsoft.com/office/powerpoint/2010/main" val="1435776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B9F2042D-AF65-4D40-915E-04A887A6F390}" type="slidenum">
              <a:rPr lang="ru-RU" smtClean="0"/>
              <a:pPr/>
              <a:t>20</a:t>
            </a:fld>
            <a:endParaRPr lang="ru-RU"/>
          </a:p>
        </p:txBody>
      </p:sp>
    </p:spTree>
    <p:extLst>
      <p:ext uri="{BB962C8B-B14F-4D97-AF65-F5344CB8AC3E}">
        <p14:creationId xmlns:p14="http://schemas.microsoft.com/office/powerpoint/2010/main" val="379931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08CA1B94-8D94-446C-BBB5-E97DE626C2D2}" type="slidenum">
              <a:rPr lang="ru-RU" smtClean="0"/>
              <a:pPr>
                <a:defRPr/>
              </a:pPr>
              <a:t>2</a:t>
            </a:fld>
            <a:endParaRPr lang="ru-RU" dirty="0"/>
          </a:p>
        </p:txBody>
      </p:sp>
    </p:spTree>
    <p:extLst>
      <p:ext uri="{BB962C8B-B14F-4D97-AF65-F5344CB8AC3E}">
        <p14:creationId xmlns:p14="http://schemas.microsoft.com/office/powerpoint/2010/main" val="3854759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02A7AB7-0D73-4351-91A6-0EE174E00201}" type="slidenum">
              <a:rPr lang="ru-RU" smtClean="0"/>
              <a:pPr/>
              <a:t>21</a:t>
            </a:fld>
            <a:endParaRPr lang="ru-RU"/>
          </a:p>
        </p:txBody>
      </p:sp>
    </p:spTree>
    <p:extLst>
      <p:ext uri="{BB962C8B-B14F-4D97-AF65-F5344CB8AC3E}">
        <p14:creationId xmlns:p14="http://schemas.microsoft.com/office/powerpoint/2010/main" val="4116938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67752352-68C7-412C-8B41-F14F1D39F5EA}" type="slidenum">
              <a:rPr lang="ru-RU" smtClean="0"/>
              <a:pPr>
                <a:defRPr/>
              </a:pPr>
              <a:t>22</a:t>
            </a:fld>
            <a:endParaRPr lang="ru-RU"/>
          </a:p>
        </p:txBody>
      </p:sp>
    </p:spTree>
    <p:extLst>
      <p:ext uri="{BB962C8B-B14F-4D97-AF65-F5344CB8AC3E}">
        <p14:creationId xmlns:p14="http://schemas.microsoft.com/office/powerpoint/2010/main" val="419408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23</a:t>
            </a:fld>
            <a:endParaRPr lang="ru-RU"/>
          </a:p>
        </p:txBody>
      </p:sp>
    </p:spTree>
    <p:extLst>
      <p:ext uri="{BB962C8B-B14F-4D97-AF65-F5344CB8AC3E}">
        <p14:creationId xmlns:p14="http://schemas.microsoft.com/office/powerpoint/2010/main" val="2545425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a:ln/>
        </p:spPr>
      </p:sp>
      <p:sp>
        <p:nvSpPr>
          <p:cNvPr id="30723" name="Заметки 2"/>
          <p:cNvSpPr>
            <a:spLocks noGrp="1"/>
          </p:cNvSpPr>
          <p:nvPr>
            <p:ph type="body" idx="1"/>
          </p:nvPr>
        </p:nvSpPr>
        <p:spPr>
          <a:noFill/>
          <a:ln/>
        </p:spPr>
        <p:txBody>
          <a:bodyPr/>
          <a:lstStyle/>
          <a:p>
            <a:pPr eaLnBrk="1" hangingPunct="1"/>
            <a:endParaRPr lang="ru-RU" smtClean="0"/>
          </a:p>
        </p:txBody>
      </p:sp>
      <p:sp>
        <p:nvSpPr>
          <p:cNvPr id="30724" name="Номер слайда 3"/>
          <p:cNvSpPr>
            <a:spLocks noGrp="1"/>
          </p:cNvSpPr>
          <p:nvPr>
            <p:ph type="sldNum" sz="quarter" idx="5"/>
          </p:nvPr>
        </p:nvSpPr>
        <p:spPr>
          <a:noFill/>
        </p:spPr>
        <p:txBody>
          <a:bodyPr/>
          <a:lstStyle/>
          <a:p>
            <a:fld id="{9C4193CC-266A-4FD2-ACA4-F11E20812B66}" type="slidenum">
              <a:rPr lang="ru-RU" smtClean="0"/>
              <a:pPr/>
              <a:t>26</a:t>
            </a:fld>
            <a:endParaRPr lang="ru-RU" smtClean="0"/>
          </a:p>
        </p:txBody>
      </p:sp>
    </p:spTree>
    <p:extLst>
      <p:ext uri="{BB962C8B-B14F-4D97-AF65-F5344CB8AC3E}">
        <p14:creationId xmlns:p14="http://schemas.microsoft.com/office/powerpoint/2010/main" val="2440211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E584D0B-98B9-49A3-86A8-924B1F3C2DD3}" type="slidenum">
              <a:rPr lang="ru-RU" smtClean="0"/>
              <a:pPr/>
              <a:t>27</a:t>
            </a:fld>
            <a:endParaRPr lang="ru-RU"/>
          </a:p>
        </p:txBody>
      </p:sp>
    </p:spTree>
    <p:extLst>
      <p:ext uri="{BB962C8B-B14F-4D97-AF65-F5344CB8AC3E}">
        <p14:creationId xmlns:p14="http://schemas.microsoft.com/office/powerpoint/2010/main" val="1069460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28</a:t>
            </a:fld>
            <a:endParaRPr lang="ru-RU"/>
          </a:p>
        </p:txBody>
      </p:sp>
    </p:spTree>
    <p:extLst>
      <p:ext uri="{BB962C8B-B14F-4D97-AF65-F5344CB8AC3E}">
        <p14:creationId xmlns:p14="http://schemas.microsoft.com/office/powerpoint/2010/main" val="3298874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29</a:t>
            </a:fld>
            <a:endParaRPr lang="ru-RU"/>
          </a:p>
        </p:txBody>
      </p:sp>
    </p:spTree>
    <p:extLst>
      <p:ext uri="{BB962C8B-B14F-4D97-AF65-F5344CB8AC3E}">
        <p14:creationId xmlns:p14="http://schemas.microsoft.com/office/powerpoint/2010/main" val="1950804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30</a:t>
            </a:fld>
            <a:endParaRPr lang="ru-RU"/>
          </a:p>
        </p:txBody>
      </p:sp>
    </p:spTree>
    <p:extLst>
      <p:ext uri="{BB962C8B-B14F-4D97-AF65-F5344CB8AC3E}">
        <p14:creationId xmlns:p14="http://schemas.microsoft.com/office/powerpoint/2010/main" val="32957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31</a:t>
            </a:fld>
            <a:endParaRPr lang="ru-RU"/>
          </a:p>
        </p:txBody>
      </p:sp>
    </p:spTree>
    <p:extLst>
      <p:ext uri="{BB962C8B-B14F-4D97-AF65-F5344CB8AC3E}">
        <p14:creationId xmlns:p14="http://schemas.microsoft.com/office/powerpoint/2010/main" val="3594685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32</a:t>
            </a:fld>
            <a:endParaRPr lang="ru-RU"/>
          </a:p>
        </p:txBody>
      </p:sp>
    </p:spTree>
    <p:extLst>
      <p:ext uri="{BB962C8B-B14F-4D97-AF65-F5344CB8AC3E}">
        <p14:creationId xmlns:p14="http://schemas.microsoft.com/office/powerpoint/2010/main" val="370672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6F4B0DD-FEBD-44C6-918F-F70A9568B71F}" type="slidenum">
              <a:rPr lang="ru-RU" smtClean="0"/>
              <a:pPr/>
              <a:t>3</a:t>
            </a:fld>
            <a:endParaRPr lang="ru-RU" dirty="0"/>
          </a:p>
        </p:txBody>
      </p:sp>
    </p:spTree>
    <p:extLst>
      <p:ext uri="{BB962C8B-B14F-4D97-AF65-F5344CB8AC3E}">
        <p14:creationId xmlns:p14="http://schemas.microsoft.com/office/powerpoint/2010/main" val="4225639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6F4B0DD-FEBD-44C6-918F-F70A9568B71F}" type="slidenum">
              <a:rPr lang="ru-RU" smtClean="0"/>
              <a:pPr/>
              <a:t>33</a:t>
            </a:fld>
            <a:endParaRPr lang="ru-RU"/>
          </a:p>
        </p:txBody>
      </p:sp>
    </p:spTree>
    <p:extLst>
      <p:ext uri="{BB962C8B-B14F-4D97-AF65-F5344CB8AC3E}">
        <p14:creationId xmlns:p14="http://schemas.microsoft.com/office/powerpoint/2010/main" val="396253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6F4B0DD-FEBD-44C6-918F-F70A9568B71F}" type="slidenum">
              <a:rPr lang="ru-RU" smtClean="0"/>
              <a:pPr/>
              <a:t>4</a:t>
            </a:fld>
            <a:endParaRPr lang="ru-RU" dirty="0"/>
          </a:p>
        </p:txBody>
      </p:sp>
    </p:spTree>
    <p:extLst>
      <p:ext uri="{BB962C8B-B14F-4D97-AF65-F5344CB8AC3E}">
        <p14:creationId xmlns:p14="http://schemas.microsoft.com/office/powerpoint/2010/main" val="416901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34CFACD-76DE-4C4E-B103-0B2A1DBC9DFC}" type="slidenum">
              <a:rPr lang="ru-RU" smtClean="0"/>
              <a:pPr/>
              <a:t>5</a:t>
            </a:fld>
            <a:endParaRPr lang="ru-RU" dirty="0"/>
          </a:p>
        </p:txBody>
      </p:sp>
    </p:spTree>
    <p:extLst>
      <p:ext uri="{BB962C8B-B14F-4D97-AF65-F5344CB8AC3E}">
        <p14:creationId xmlns:p14="http://schemas.microsoft.com/office/powerpoint/2010/main" val="244443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34CFACD-76DE-4C4E-B103-0B2A1DBC9DFC}" type="slidenum">
              <a:rPr lang="ru-RU" smtClean="0"/>
              <a:pPr/>
              <a:t>6</a:t>
            </a:fld>
            <a:endParaRPr lang="ru-RU" dirty="0"/>
          </a:p>
        </p:txBody>
      </p:sp>
    </p:spTree>
    <p:extLst>
      <p:ext uri="{BB962C8B-B14F-4D97-AF65-F5344CB8AC3E}">
        <p14:creationId xmlns:p14="http://schemas.microsoft.com/office/powerpoint/2010/main" val="280638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34CFACD-76DE-4C4E-B103-0B2A1DBC9DFC}" type="slidenum">
              <a:rPr lang="ru-RU" smtClean="0"/>
              <a:pPr/>
              <a:t>7</a:t>
            </a:fld>
            <a:endParaRPr lang="ru-RU"/>
          </a:p>
        </p:txBody>
      </p:sp>
    </p:spTree>
    <p:extLst>
      <p:ext uri="{BB962C8B-B14F-4D97-AF65-F5344CB8AC3E}">
        <p14:creationId xmlns:p14="http://schemas.microsoft.com/office/powerpoint/2010/main" val="98062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743A73F-0C8D-4BC3-9025-B598BDBDD640}" type="slidenum">
              <a:rPr lang="ru-RU" smtClean="0"/>
              <a:pPr/>
              <a:t>9</a:t>
            </a:fld>
            <a:endParaRPr lang="ru-RU"/>
          </a:p>
        </p:txBody>
      </p:sp>
    </p:spTree>
    <p:extLst>
      <p:ext uri="{BB962C8B-B14F-4D97-AF65-F5344CB8AC3E}">
        <p14:creationId xmlns:p14="http://schemas.microsoft.com/office/powerpoint/2010/main" val="1261732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743A73F-0C8D-4BC3-9025-B598BDBDD640}" type="slidenum">
              <a:rPr lang="ru-RU" smtClean="0"/>
              <a:pPr/>
              <a:t>10</a:t>
            </a:fld>
            <a:endParaRPr lang="ru-RU"/>
          </a:p>
        </p:txBody>
      </p:sp>
    </p:spTree>
    <p:extLst>
      <p:ext uri="{BB962C8B-B14F-4D97-AF65-F5344CB8AC3E}">
        <p14:creationId xmlns:p14="http://schemas.microsoft.com/office/powerpoint/2010/main" val="335945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73075"/>
            <a:ext cx="8153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533400" y="1828800"/>
            <a:ext cx="4000500" cy="4038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86300" y="1828800"/>
            <a:ext cx="4000500" cy="4038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533400" y="6248400"/>
            <a:ext cx="2057400" cy="457200"/>
          </a:xfrm>
        </p:spPr>
        <p:txBody>
          <a:bodyPr/>
          <a:lstStyle>
            <a:lvl1pPr>
              <a:defRPr/>
            </a:lvl1pPr>
          </a:lstStyle>
          <a:p>
            <a:endParaRPr lang="ru-RU" dirty="0"/>
          </a:p>
        </p:txBody>
      </p:sp>
      <p:sp>
        <p:nvSpPr>
          <p:cNvPr id="6" name="Нижний колонтитул 5"/>
          <p:cNvSpPr>
            <a:spLocks noGrp="1"/>
          </p:cNvSpPr>
          <p:nvPr>
            <p:ph type="ftr" sz="quarter" idx="11"/>
          </p:nvPr>
        </p:nvSpPr>
        <p:spPr>
          <a:xfrm>
            <a:off x="3238500" y="6248400"/>
            <a:ext cx="2895600" cy="457200"/>
          </a:xfrm>
        </p:spPr>
        <p:txBody>
          <a:bodyPr/>
          <a:lstStyle>
            <a:lvl1pPr>
              <a:defRPr/>
            </a:lvl1pPr>
          </a:lstStyle>
          <a:p>
            <a:endParaRPr lang="ru-RU" dirty="0"/>
          </a:p>
        </p:txBody>
      </p:sp>
      <p:sp>
        <p:nvSpPr>
          <p:cNvPr id="7" name="Номер слайда 6"/>
          <p:cNvSpPr>
            <a:spLocks noGrp="1"/>
          </p:cNvSpPr>
          <p:nvPr>
            <p:ph type="sldNum" sz="quarter" idx="12"/>
          </p:nvPr>
        </p:nvSpPr>
        <p:spPr>
          <a:xfrm>
            <a:off x="6781800" y="6248400"/>
            <a:ext cx="1905000" cy="457200"/>
          </a:xfrm>
        </p:spPr>
        <p:txBody>
          <a:bodyPr/>
          <a:lstStyle>
            <a:lvl1pPr>
              <a:defRPr/>
            </a:lvl1pPr>
          </a:lstStyle>
          <a:p>
            <a:fld id="{C70F29F2-A4F7-4BC1-A879-C449314751A9}" type="slidenum">
              <a:rPr lang="ru-RU"/>
              <a:pPr/>
              <a:t>‹#›</a:t>
            </a:fld>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73075"/>
            <a:ext cx="8153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533400" y="1828800"/>
            <a:ext cx="4000500" cy="4038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86300" y="1828800"/>
            <a:ext cx="4000500" cy="1943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86300" y="3924300"/>
            <a:ext cx="4000500" cy="1943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533400" y="6248400"/>
            <a:ext cx="2057400" cy="457200"/>
          </a:xfrm>
        </p:spPr>
        <p:txBody>
          <a:bodyPr/>
          <a:lstStyle>
            <a:lvl1pPr>
              <a:defRPr/>
            </a:lvl1pPr>
          </a:lstStyle>
          <a:p>
            <a:endParaRPr lang="ru-RU" dirty="0"/>
          </a:p>
        </p:txBody>
      </p:sp>
      <p:sp>
        <p:nvSpPr>
          <p:cNvPr id="7" name="Нижний колонтитул 6"/>
          <p:cNvSpPr>
            <a:spLocks noGrp="1"/>
          </p:cNvSpPr>
          <p:nvPr>
            <p:ph type="ftr" sz="quarter" idx="11"/>
          </p:nvPr>
        </p:nvSpPr>
        <p:spPr>
          <a:xfrm>
            <a:off x="3238500" y="6248400"/>
            <a:ext cx="2895600" cy="457200"/>
          </a:xfrm>
        </p:spPr>
        <p:txBody>
          <a:bodyPr/>
          <a:lstStyle>
            <a:lvl1pPr>
              <a:defRPr/>
            </a:lvl1pPr>
          </a:lstStyle>
          <a:p>
            <a:endParaRPr lang="ru-RU" dirty="0"/>
          </a:p>
        </p:txBody>
      </p:sp>
      <p:sp>
        <p:nvSpPr>
          <p:cNvPr id="8" name="Номер слайда 7"/>
          <p:cNvSpPr>
            <a:spLocks noGrp="1"/>
          </p:cNvSpPr>
          <p:nvPr>
            <p:ph type="sldNum" sz="quarter" idx="12"/>
          </p:nvPr>
        </p:nvSpPr>
        <p:spPr>
          <a:xfrm>
            <a:off x="6781800" y="6248400"/>
            <a:ext cx="1905000" cy="457200"/>
          </a:xfrm>
        </p:spPr>
        <p:txBody>
          <a:bodyPr/>
          <a:lstStyle>
            <a:lvl1pPr>
              <a:defRPr/>
            </a:lvl1pPr>
          </a:lstStyle>
          <a:p>
            <a:fld id="{7B6596BE-783F-4E20-916E-12F56659396B}" type="slidenum">
              <a:rPr lang="ru-RU"/>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95BAC2-A09B-4D7F-BC5B-1044564A1FA2}" type="datetimeFigureOut">
              <a:rPr lang="ru-RU" smtClean="0"/>
              <a:pPr/>
              <a:t>30.11.2016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7D31283-111A-4C8B-8BE2-9FD53B168B5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5BAC2-A09B-4D7F-BC5B-1044564A1FA2}" type="datetimeFigureOut">
              <a:rPr lang="ru-RU" smtClean="0"/>
              <a:pPr/>
              <a:t>30.11.2016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31283-111A-4C8B-8BE2-9FD53B168B5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polevsk.midural.ru/uploads/news/1923/2eab5a64fbc15a2bedddb23e4c03764f_thumb.jpg"/>
          <p:cNvPicPr>
            <a:picLocks noChangeAspect="1" noChangeArrowheads="1"/>
          </p:cNvPicPr>
          <p:nvPr/>
        </p:nvPicPr>
        <p:blipFill>
          <a:blip r:embed="rId3" cstate="print"/>
          <a:srcRect/>
          <a:stretch>
            <a:fillRect/>
          </a:stretch>
        </p:blipFill>
        <p:spPr bwMode="auto">
          <a:xfrm>
            <a:off x="0" y="1412776"/>
            <a:ext cx="7186309" cy="5445224"/>
          </a:xfrm>
          <a:prstGeom prst="rect">
            <a:avLst/>
          </a:prstGeom>
          <a:noFill/>
        </p:spPr>
      </p:pic>
      <p:sp>
        <p:nvSpPr>
          <p:cNvPr id="2" name="Заголовок 1"/>
          <p:cNvSpPr>
            <a:spLocks noGrp="1"/>
          </p:cNvSpPr>
          <p:nvPr>
            <p:ph type="ctrTitle"/>
          </p:nvPr>
        </p:nvSpPr>
        <p:spPr>
          <a:xfrm>
            <a:off x="0" y="0"/>
            <a:ext cx="9144000" cy="1412776"/>
          </a:xfrm>
          <a:solidFill>
            <a:srgbClr val="FF0000"/>
          </a:solidFill>
        </p:spPr>
        <p:txBody>
          <a:bodyPr>
            <a:noAutofit/>
          </a:bodyPr>
          <a:lstStyle/>
          <a:p>
            <a:pPr marL="720000"/>
            <a:r>
              <a:rPr lang="lt-LT" sz="3600" b="1" dirty="0" smtClean="0">
                <a:solidFill>
                  <a:schemeClr val="bg1"/>
                </a:solidFill>
              </a:rPr>
              <a:t>KULTŪRA KAIP PRIEMONĖ                                    MIESTO VYSTYMUI</a:t>
            </a:r>
            <a:endParaRPr lang="ru-RU" sz="3600" b="1" dirty="0">
              <a:solidFill>
                <a:schemeClr val="bg1"/>
              </a:solidFill>
              <a:latin typeface="Tahoma" pitchFamily="34" charset="0"/>
              <a:ea typeface="Tahoma" pitchFamily="34" charset="0"/>
              <a:cs typeface="Tahoma" pitchFamily="34" charset="0"/>
            </a:endParaRPr>
          </a:p>
        </p:txBody>
      </p:sp>
      <p:sp>
        <p:nvSpPr>
          <p:cNvPr id="3" name="Подзаголовок 2"/>
          <p:cNvSpPr>
            <a:spLocks noGrp="1"/>
          </p:cNvSpPr>
          <p:nvPr>
            <p:ph type="subTitle" idx="1"/>
          </p:nvPr>
        </p:nvSpPr>
        <p:spPr>
          <a:xfrm>
            <a:off x="5724128" y="2345494"/>
            <a:ext cx="3128392" cy="1126976"/>
          </a:xfrm>
        </p:spPr>
        <p:txBody>
          <a:bodyPr>
            <a:normAutofit/>
          </a:bodyPr>
          <a:lstStyle/>
          <a:p>
            <a:pPr algn="r"/>
            <a:r>
              <a:rPr lang="lt-LT" sz="2800" b="1" dirty="0">
                <a:solidFill>
                  <a:schemeClr val="tx1">
                    <a:lumMod val="65000"/>
                    <a:lumOff val="35000"/>
                  </a:schemeClr>
                </a:solidFill>
                <a:latin typeface="Arial" panose="020B0604020202020204" pitchFamily="34" charset="0"/>
                <a:cs typeface="Arial" panose="020B0604020202020204" pitchFamily="34" charset="0"/>
              </a:rPr>
              <a:t>Nikolai </a:t>
            </a:r>
            <a:r>
              <a:rPr lang="lt-LT" sz="2800" b="1" dirty="0" err="1">
                <a:solidFill>
                  <a:schemeClr val="tx1">
                    <a:lumMod val="65000"/>
                    <a:lumOff val="35000"/>
                  </a:schemeClr>
                </a:solidFill>
                <a:latin typeface="Arial" panose="020B0604020202020204" pitchFamily="34" charset="0"/>
                <a:cs typeface="Arial" panose="020B0604020202020204" pitchFamily="34" charset="0"/>
              </a:rPr>
              <a:t>Prianishnikov</a:t>
            </a:r>
            <a:r>
              <a:rPr lang="lt-LT" sz="2800" b="1" dirty="0">
                <a:latin typeface="Arial" panose="020B0604020202020204" pitchFamily="34" charset="0"/>
                <a:cs typeface="Arial" panose="020B0604020202020204" pitchFamily="34" charset="0"/>
              </a:rPr>
              <a:t> </a:t>
            </a:r>
            <a:endParaRPr lang="ru-RU" sz="2800" b="1" dirty="0">
              <a:solidFill>
                <a:schemeClr val="tx1"/>
              </a:solidFill>
              <a:latin typeface="Arial" panose="020B0604020202020204" pitchFamily="34" charset="0"/>
              <a:ea typeface="Tahoma" pitchFamily="34" charset="0"/>
              <a:cs typeface="Arial" panose="020B0604020202020204" pitchFamily="34" charset="0"/>
            </a:endParaRPr>
          </a:p>
        </p:txBody>
      </p:sp>
      <p:sp>
        <p:nvSpPr>
          <p:cNvPr id="4" name="TextBox 3"/>
          <p:cNvSpPr txBox="1"/>
          <p:nvPr/>
        </p:nvSpPr>
        <p:spPr>
          <a:xfrm rot="20319273">
            <a:off x="6191778" y="4681751"/>
            <a:ext cx="1653017" cy="707886"/>
          </a:xfrm>
          <a:prstGeom prst="rect">
            <a:avLst/>
          </a:prstGeom>
          <a:noFill/>
        </p:spPr>
        <p:txBody>
          <a:bodyPr wrap="none" rtlCol="0">
            <a:spAutoFit/>
          </a:bodyPr>
          <a:lstStyle/>
          <a:p>
            <a:pPr algn="ctr"/>
            <a:r>
              <a:rPr lang="en-GB" sz="2000" b="1" dirty="0" smtClean="0">
                <a:solidFill>
                  <a:schemeClr val="bg1">
                    <a:lumMod val="65000"/>
                  </a:schemeClr>
                </a:solidFill>
                <a:latin typeface="Tahoma" pitchFamily="34" charset="0"/>
                <a:ea typeface="Tahoma" pitchFamily="34" charset="0"/>
                <a:cs typeface="Tahoma" pitchFamily="34" charset="0"/>
              </a:rPr>
              <a:t>2016.12.01</a:t>
            </a:r>
          </a:p>
          <a:p>
            <a:pPr algn="ctr"/>
            <a:r>
              <a:rPr lang="lt-LT" sz="2000" b="1" dirty="0" smtClean="0">
                <a:solidFill>
                  <a:schemeClr val="bg1">
                    <a:lumMod val="65000"/>
                  </a:schemeClr>
                </a:solidFill>
                <a:latin typeface="Tahoma" pitchFamily="34" charset="0"/>
                <a:ea typeface="Tahoma" pitchFamily="34" charset="0"/>
                <a:cs typeface="Tahoma" pitchFamily="34" charset="0"/>
              </a:rPr>
              <a:t>Klaipėda</a:t>
            </a:r>
            <a:endParaRPr lang="ru-RU" sz="2000" b="1" dirty="0">
              <a:solidFill>
                <a:schemeClr val="bg1">
                  <a:lumMod val="65000"/>
                </a:schemeClr>
              </a:solidFill>
              <a:latin typeface="Tahoma" pitchFamily="34" charset="0"/>
              <a:ea typeface="Tahoma" pitchFamily="34" charset="0"/>
              <a:cs typeface="Tahom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44624"/>
            <a:ext cx="9144000" cy="1052736"/>
          </a:xfrm>
          <a:solidFill>
            <a:srgbClr val="FFC000"/>
          </a:solidFill>
        </p:spPr>
        <p:txBody>
          <a:bodyPr>
            <a:normAutofit/>
          </a:bodyPr>
          <a:lstStyle/>
          <a:p>
            <a:r>
              <a:rPr lang="lt-LT" sz="2400" b="1" dirty="0" smtClean="0">
                <a:latin typeface="Arial" panose="020B0604020202020204" pitchFamily="34" charset="0"/>
                <a:cs typeface="Arial" panose="020B0604020202020204" pitchFamily="34" charset="0"/>
              </a:rPr>
              <a:t>MUZIEJAUS OBJEKTAS: </a:t>
            </a:r>
            <a:br>
              <a:rPr lang="lt-LT" sz="2400" b="1" dirty="0" smtClean="0">
                <a:latin typeface="Arial" panose="020B0604020202020204" pitchFamily="34" charset="0"/>
                <a:cs typeface="Arial" panose="020B0604020202020204" pitchFamily="34" charset="0"/>
              </a:rPr>
            </a:br>
            <a:r>
              <a:rPr lang="lt-LT" sz="2400" b="1" dirty="0" smtClean="0">
                <a:latin typeface="Arial" panose="020B0604020202020204" pitchFamily="34" charset="0"/>
                <a:cs typeface="Arial" panose="020B0604020202020204" pitchFamily="34" charset="0"/>
              </a:rPr>
              <a:t>SKANUS PAVELDAS – KOLOMNOS PASTILA</a:t>
            </a:r>
            <a:endParaRPr lang="ru-RU" sz="2400" b="1" dirty="0">
              <a:latin typeface="Arial" panose="020B0604020202020204" pitchFamily="34" charset="0"/>
              <a:cs typeface="Arial" panose="020B0604020202020204" pitchFamily="34" charset="0"/>
            </a:endParaRPr>
          </a:p>
        </p:txBody>
      </p:sp>
      <p:sp>
        <p:nvSpPr>
          <p:cNvPr id="32771" name="Rectangle 3"/>
          <p:cNvSpPr>
            <a:spLocks noGrp="1" noChangeArrowheads="1"/>
          </p:cNvSpPr>
          <p:nvPr>
            <p:ph type="body" sz="half" idx="1"/>
          </p:nvPr>
        </p:nvSpPr>
        <p:spPr>
          <a:xfrm>
            <a:off x="107504" y="3429000"/>
            <a:ext cx="9036496" cy="3429000"/>
          </a:xfrm>
        </p:spPr>
        <p:txBody>
          <a:bodyPr>
            <a:noAutofit/>
          </a:bodyPr>
          <a:lstStyle/>
          <a:p>
            <a:pPr indent="0">
              <a:spcBef>
                <a:spcPts val="0"/>
              </a:spcBef>
              <a:buFont typeface="Wingdings" pitchFamily="2" charset="2"/>
              <a:buChar char="q"/>
            </a:pPr>
            <a:r>
              <a:rPr lang="ru-RU" sz="2400" b="1" dirty="0" smtClean="0">
                <a:latin typeface="Arial" panose="020B0604020202020204" pitchFamily="34" charset="0"/>
                <a:cs typeface="Arial" panose="020B0604020202020204" pitchFamily="34" charset="0"/>
              </a:rPr>
              <a:t> </a:t>
            </a:r>
            <a:r>
              <a:rPr lang="lt-LT" sz="2400" b="1" dirty="0" smtClean="0">
                <a:solidFill>
                  <a:srgbClr val="FFC000"/>
                </a:solidFill>
                <a:latin typeface="Arial" panose="020B0604020202020204" pitchFamily="34" charset="0"/>
                <a:cs typeface="Arial" panose="020B0604020202020204" pitchFamily="34" charset="0"/>
              </a:rPr>
              <a:t>Istorija</a:t>
            </a:r>
            <a:r>
              <a:rPr lang="ru-RU" sz="2400" b="1" dirty="0" smtClean="0">
                <a:solidFill>
                  <a:srgbClr val="FFC000"/>
                </a:solidFill>
                <a:latin typeface="Arial" panose="020B0604020202020204" pitchFamily="34" charset="0"/>
                <a:cs typeface="Arial" panose="020B0604020202020204" pitchFamily="34" charset="0"/>
              </a:rPr>
              <a:t>:</a:t>
            </a:r>
            <a:r>
              <a:rPr lang="ru-RU" sz="2400" b="1" dirty="0" smtClean="0">
                <a:latin typeface="Arial" panose="020B0604020202020204" pitchFamily="34" charset="0"/>
                <a:cs typeface="Arial" panose="020B0604020202020204" pitchFamily="34" charset="0"/>
              </a:rPr>
              <a:t> </a:t>
            </a:r>
            <a:r>
              <a:rPr lang="lt-LT" sz="2400" b="1" dirty="0" err="1" smtClean="0">
                <a:latin typeface="Arial" panose="020B0604020202020204" pitchFamily="34" charset="0"/>
                <a:cs typeface="Arial" panose="020B0604020202020204" pitchFamily="34" charset="0"/>
              </a:rPr>
              <a:t>Kolomna</a:t>
            </a:r>
            <a:r>
              <a:rPr lang="lt-LT" sz="2400" b="1" dirty="0" smtClean="0">
                <a:latin typeface="Arial" panose="020B0604020202020204" pitchFamily="34" charset="0"/>
                <a:cs typeface="Arial" panose="020B0604020202020204" pitchFamily="34" charset="0"/>
              </a:rPr>
              <a:t> garsėjo savo sodais, pastilės 			pramone, kasdienių įpročių istorija</a:t>
            </a:r>
            <a:endParaRPr lang="ru-RU" sz="2400" b="1" dirty="0" smtClean="0">
              <a:latin typeface="Arial" panose="020B0604020202020204" pitchFamily="34" charset="0"/>
              <a:cs typeface="Arial" panose="020B0604020202020204" pitchFamily="34" charset="0"/>
            </a:endParaRPr>
          </a:p>
          <a:p>
            <a:pPr indent="0">
              <a:spcBef>
                <a:spcPts val="0"/>
              </a:spcBef>
              <a:buFont typeface="Wingdings" pitchFamily="2" charset="2"/>
              <a:buChar char="q"/>
            </a:pPr>
            <a:r>
              <a:rPr lang="ru-RU" sz="2400" b="1" dirty="0" smtClean="0">
                <a:latin typeface="Arial" panose="020B0604020202020204" pitchFamily="34" charset="0"/>
                <a:cs typeface="Arial" panose="020B0604020202020204" pitchFamily="34" charset="0"/>
              </a:rPr>
              <a:t> </a:t>
            </a:r>
            <a:r>
              <a:rPr lang="lt-LT" sz="2400" b="1" dirty="0" smtClean="0">
                <a:solidFill>
                  <a:srgbClr val="92D050"/>
                </a:solidFill>
                <a:latin typeface="Arial" panose="020B0604020202020204" pitchFamily="34" charset="0"/>
                <a:cs typeface="Arial" panose="020B0604020202020204" pitchFamily="34" charset="0"/>
              </a:rPr>
              <a:t>Technologija</a:t>
            </a:r>
            <a:r>
              <a:rPr lang="ru-RU" sz="2400" b="1" dirty="0" smtClean="0">
                <a:solidFill>
                  <a:srgbClr val="92D050"/>
                </a:solidFill>
                <a:latin typeface="Arial" panose="020B0604020202020204" pitchFamily="34" charset="0"/>
                <a:cs typeface="Arial" panose="020B0604020202020204" pitchFamily="34" charset="0"/>
              </a:rPr>
              <a:t>:</a:t>
            </a:r>
            <a:r>
              <a:rPr lang="ru-RU" sz="2400" b="1" dirty="0" smtClean="0">
                <a:latin typeface="Arial" panose="020B0604020202020204" pitchFamily="34" charset="0"/>
                <a:cs typeface="Arial" panose="020B0604020202020204" pitchFamily="34" charset="0"/>
              </a:rPr>
              <a:t> </a:t>
            </a:r>
            <a:r>
              <a:rPr lang="lt-LT" sz="2400" b="1" dirty="0" smtClean="0">
                <a:latin typeface="Arial" panose="020B0604020202020204" pitchFamily="34" charset="0"/>
                <a:cs typeface="Arial" panose="020B0604020202020204" pitchFamily="34" charset="0"/>
              </a:rPr>
              <a:t>būdas išsaugoti obuolius </a:t>
            </a:r>
          </a:p>
          <a:p>
            <a:pPr indent="0">
              <a:spcBef>
                <a:spcPts val="0"/>
              </a:spcBef>
              <a:buNone/>
            </a:pPr>
            <a:r>
              <a:rPr lang="lt-LT" sz="2400" b="1" dirty="0" smtClean="0">
                <a:latin typeface="Arial" panose="020B0604020202020204" pitchFamily="34" charset="0"/>
                <a:cs typeface="Arial" panose="020B0604020202020204" pitchFamily="34" charset="0"/>
              </a:rPr>
              <a:t>                             buvo sugalvotas dar </a:t>
            </a:r>
            <a:r>
              <a:rPr lang="en-US" sz="2400" b="1" dirty="0" smtClean="0">
                <a:latin typeface="Arial" panose="020B0604020202020204" pitchFamily="34" charset="0"/>
                <a:cs typeface="Arial" panose="020B0604020202020204" pitchFamily="34" charset="0"/>
              </a:rPr>
              <a:t>XV</a:t>
            </a:r>
            <a:r>
              <a:rPr lang="ru-RU" sz="2400" b="1" dirty="0" smtClean="0">
                <a:latin typeface="Arial" panose="020B0604020202020204" pitchFamily="34" charset="0"/>
                <a:cs typeface="Arial" panose="020B0604020202020204" pitchFamily="34" charset="0"/>
              </a:rPr>
              <a:t> </a:t>
            </a:r>
            <a:r>
              <a:rPr lang="lt-LT" sz="2400" b="1" dirty="0" smtClean="0">
                <a:latin typeface="Arial" panose="020B0604020202020204" pitchFamily="34" charset="0"/>
                <a:cs typeface="Arial" panose="020B0604020202020204" pitchFamily="34" charset="0"/>
              </a:rPr>
              <a:t>amžiuje</a:t>
            </a:r>
            <a:endParaRPr lang="ru-RU" sz="2400" b="1" dirty="0" smtClean="0">
              <a:latin typeface="Arial" panose="020B0604020202020204" pitchFamily="34" charset="0"/>
              <a:cs typeface="Arial" panose="020B0604020202020204" pitchFamily="34" charset="0"/>
            </a:endParaRPr>
          </a:p>
          <a:p>
            <a:pPr indent="0">
              <a:spcBef>
                <a:spcPts val="0"/>
              </a:spcBef>
              <a:buFont typeface="Wingdings" pitchFamily="2" charset="2"/>
              <a:buChar char="q"/>
            </a:pPr>
            <a:r>
              <a:rPr lang="ru-RU" sz="2400" b="1" dirty="0" smtClean="0">
                <a:latin typeface="Arial" panose="020B0604020202020204" pitchFamily="34" charset="0"/>
                <a:cs typeface="Arial" panose="020B0604020202020204" pitchFamily="34" charset="0"/>
              </a:rPr>
              <a:t> </a:t>
            </a:r>
            <a:r>
              <a:rPr lang="lt-LT" sz="2400" b="1" dirty="0" smtClean="0">
                <a:solidFill>
                  <a:srgbClr val="FF0000"/>
                </a:solidFill>
                <a:latin typeface="Arial" panose="020B0604020202020204" pitchFamily="34" charset="0"/>
                <a:cs typeface="Arial" panose="020B0604020202020204" pitchFamily="34" charset="0"/>
              </a:rPr>
              <a:t>Ekonomika</a:t>
            </a:r>
            <a:r>
              <a:rPr lang="ru-RU" sz="2400" b="1" dirty="0" smtClean="0">
                <a:solidFill>
                  <a:srgbClr val="FF0000"/>
                </a:solidFill>
                <a:latin typeface="Arial" panose="020B0604020202020204" pitchFamily="34" charset="0"/>
                <a:cs typeface="Arial" panose="020B0604020202020204" pitchFamily="34" charset="0"/>
              </a:rPr>
              <a:t>:</a:t>
            </a:r>
            <a:r>
              <a:rPr lang="ru-RU" sz="2400" b="1"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XVIII</a:t>
            </a:r>
            <a:r>
              <a:rPr lang="ru-RU" sz="2400" b="1" dirty="0" smtClean="0">
                <a:latin typeface="Arial" panose="020B0604020202020204" pitchFamily="34" charset="0"/>
                <a:cs typeface="Arial" panose="020B0604020202020204" pitchFamily="34" charset="0"/>
              </a:rPr>
              <a:t> </a:t>
            </a:r>
            <a:r>
              <a:rPr lang="lt-LT" sz="2400" b="1" dirty="0" smtClean="0">
                <a:latin typeface="Arial" panose="020B0604020202020204" pitchFamily="34" charset="0"/>
                <a:cs typeface="Arial" panose="020B0604020202020204" pitchFamily="34" charset="0"/>
              </a:rPr>
              <a:t>amžiuje atsirado </a:t>
            </a:r>
            <a:r>
              <a:rPr lang="lt-LT" sz="2400" b="1" dirty="0" err="1" smtClean="0">
                <a:latin typeface="Arial" panose="020B0604020202020204" pitchFamily="34" charset="0"/>
                <a:cs typeface="Arial" panose="020B0604020202020204" pitchFamily="34" charset="0"/>
              </a:rPr>
              <a:t>pastilos</a:t>
            </a:r>
            <a:r>
              <a:rPr lang="lt-LT" sz="2400" b="1" dirty="0" smtClean="0">
                <a:latin typeface="Arial" panose="020B0604020202020204" pitchFamily="34" charset="0"/>
                <a:cs typeface="Arial" panose="020B0604020202020204" pitchFamily="34" charset="0"/>
              </a:rPr>
              <a:t> rinka, buvo 		        naudojamas baudžiauninkų darbas</a:t>
            </a:r>
            <a:endParaRPr lang="ru-RU" sz="2400" b="1" dirty="0" smtClean="0">
              <a:latin typeface="Arial" panose="020B0604020202020204" pitchFamily="34" charset="0"/>
              <a:cs typeface="Arial" panose="020B0604020202020204" pitchFamily="34" charset="0"/>
            </a:endParaRPr>
          </a:p>
          <a:p>
            <a:pPr indent="0">
              <a:spcBef>
                <a:spcPts val="0"/>
              </a:spcBef>
              <a:buFont typeface="Wingdings" pitchFamily="2" charset="2"/>
              <a:buChar char="q"/>
            </a:pPr>
            <a:r>
              <a:rPr lang="ru-RU" sz="2400" b="1" dirty="0" smtClean="0">
                <a:latin typeface="Arial" panose="020B0604020202020204" pitchFamily="34" charset="0"/>
                <a:cs typeface="Arial" panose="020B0604020202020204" pitchFamily="34" charset="0"/>
              </a:rPr>
              <a:t> </a:t>
            </a:r>
            <a:r>
              <a:rPr lang="lt-LT" sz="2400" b="1" dirty="0" smtClean="0">
                <a:solidFill>
                  <a:srgbClr val="00B0F0"/>
                </a:solidFill>
                <a:latin typeface="Arial" panose="020B0604020202020204" pitchFamily="34" charset="0"/>
                <a:cs typeface="Arial" panose="020B0604020202020204" pitchFamily="34" charset="0"/>
              </a:rPr>
              <a:t>Miesto marketingas</a:t>
            </a:r>
            <a:r>
              <a:rPr lang="ru-RU" sz="2400" b="1" dirty="0" smtClean="0">
                <a:solidFill>
                  <a:srgbClr val="00B0F0"/>
                </a:solidFill>
                <a:latin typeface="Arial" panose="020B0604020202020204" pitchFamily="34" charset="0"/>
                <a:cs typeface="Arial" panose="020B0604020202020204" pitchFamily="34" charset="0"/>
              </a:rPr>
              <a:t>: </a:t>
            </a:r>
            <a:r>
              <a:rPr lang="lt-LT" sz="2400" b="1" dirty="0" err="1" smtClean="0">
                <a:latin typeface="Arial" panose="020B0604020202020204" pitchFamily="34" charset="0"/>
                <a:cs typeface="Arial" panose="020B0604020202020204" pitchFamily="34" charset="0"/>
              </a:rPr>
              <a:t>Kolomna</a:t>
            </a:r>
            <a:r>
              <a:rPr lang="lt-LT" sz="2400" b="1" dirty="0" smtClean="0">
                <a:latin typeface="Arial" panose="020B0604020202020204" pitchFamily="34" charset="0"/>
                <a:cs typeface="Arial" panose="020B0604020202020204" pitchFamily="34" charset="0"/>
              </a:rPr>
              <a:t> pagarsėjo šalyje. </a:t>
            </a:r>
          </a:p>
          <a:p>
            <a:pPr indent="0">
              <a:spcBef>
                <a:spcPts val="0"/>
              </a:spcBef>
              <a:buNone/>
            </a:pPr>
            <a:r>
              <a:rPr lang="lt-LT" sz="2400" b="1" dirty="0">
                <a:latin typeface="Arial" panose="020B0604020202020204" pitchFamily="34" charset="0"/>
                <a:cs typeface="Arial" panose="020B0604020202020204" pitchFamily="34" charset="0"/>
              </a:rPr>
              <a:t> </a:t>
            </a:r>
            <a:r>
              <a:rPr lang="lt-LT" sz="2400" b="1" dirty="0" smtClean="0">
                <a:latin typeface="Arial" panose="020B0604020202020204" pitchFamily="34" charset="0"/>
                <a:cs typeface="Arial" panose="020B0604020202020204" pitchFamily="34" charset="0"/>
              </a:rPr>
              <a:t>                         Dėžutės su </a:t>
            </a:r>
            <a:r>
              <a:rPr lang="lt-LT" sz="2400" b="1" dirty="0" err="1" smtClean="0">
                <a:latin typeface="Arial" panose="020B0604020202020204" pitchFamily="34" charset="0"/>
                <a:cs typeface="Arial" panose="020B0604020202020204" pitchFamily="34" charset="0"/>
              </a:rPr>
              <a:t>pastila</a:t>
            </a:r>
            <a:r>
              <a:rPr lang="lt-LT" sz="2400" b="1" dirty="0" smtClean="0">
                <a:latin typeface="Arial" panose="020B0604020202020204" pitchFamily="34" charset="0"/>
                <a:cs typeface="Arial" panose="020B0604020202020204" pitchFamily="34" charset="0"/>
              </a:rPr>
              <a:t> keliaudavo į visą Rusiją, 		         buvo teikiamos imperatoriaus dvarui. </a:t>
            </a:r>
            <a:endParaRPr lang="ru-RU" sz="2400" b="1" dirty="0" smtClean="0">
              <a:latin typeface="Arial" panose="020B0604020202020204" pitchFamily="34" charset="0"/>
              <a:cs typeface="Arial" panose="020B0604020202020204" pitchFamily="34" charset="0"/>
            </a:endParaRPr>
          </a:p>
          <a:p>
            <a:pPr>
              <a:buFont typeface="Wingdings" pitchFamily="2" charset="2"/>
              <a:buNone/>
            </a:pPr>
            <a:endParaRPr lang="ru-RU" sz="2400" dirty="0">
              <a:latin typeface="Arial" panose="020B0604020202020204" pitchFamily="34" charset="0"/>
              <a:cs typeface="Arial" panose="020B0604020202020204" pitchFamily="34" charset="0"/>
            </a:endParaRPr>
          </a:p>
        </p:txBody>
      </p:sp>
      <p:pic>
        <p:nvPicPr>
          <p:cNvPr id="32773" name="Picture 5" descr="DSC_00921"/>
          <p:cNvPicPr>
            <a:picLocks noGrp="1" noChangeAspect="1" noChangeArrowheads="1"/>
          </p:cNvPicPr>
          <p:nvPr>
            <p:ph sz="half" idx="2"/>
          </p:nvPr>
        </p:nvPicPr>
        <p:blipFill>
          <a:blip r:embed="rId3" cstate="print"/>
          <a:srcRect/>
          <a:stretch>
            <a:fillRect/>
          </a:stretch>
        </p:blipFill>
        <p:spPr>
          <a:xfrm>
            <a:off x="357158" y="1124744"/>
            <a:ext cx="3225774" cy="2160000"/>
          </a:xfrm>
          <a:noFill/>
          <a:ln/>
        </p:spPr>
      </p:pic>
      <p:pic>
        <p:nvPicPr>
          <p:cNvPr id="32775" name="Picture 7" descr="Нина-Коломна-Пастила 386"/>
          <p:cNvPicPr>
            <a:picLocks noGrp="1" noChangeAspect="1" noChangeArrowheads="1"/>
          </p:cNvPicPr>
          <p:nvPr>
            <p:ph sz="quarter" idx="4294967295"/>
          </p:nvPr>
        </p:nvPicPr>
        <p:blipFill>
          <a:blip r:embed="rId4" cstate="print"/>
          <a:srcRect/>
          <a:stretch>
            <a:fillRect/>
          </a:stretch>
        </p:blipFill>
        <p:spPr>
          <a:xfrm>
            <a:off x="3428992" y="1124744"/>
            <a:ext cx="2878404" cy="2160000"/>
          </a:xfrm>
          <a:noFill/>
          <a:ln/>
        </p:spPr>
      </p:pic>
      <p:pic>
        <p:nvPicPr>
          <p:cNvPr id="6" name="Picture 9" descr="Регистрация пастилы 002"/>
          <p:cNvPicPr>
            <a:picLocks noChangeAspect="1" noChangeArrowheads="1"/>
          </p:cNvPicPr>
          <p:nvPr/>
        </p:nvPicPr>
        <p:blipFill>
          <a:blip r:embed="rId5" cstate="print"/>
          <a:srcRect/>
          <a:stretch>
            <a:fillRect/>
          </a:stretch>
        </p:blipFill>
        <p:spPr>
          <a:xfrm>
            <a:off x="6072198" y="1124744"/>
            <a:ext cx="2730566" cy="2160000"/>
          </a:xfrm>
          <a:prstGeom prst="rect">
            <a:avLst/>
          </a:prstGeom>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p:cNvSpPr>
            <a:spLocks noGrp="1" noChangeArrowheads="1"/>
          </p:cNvSpPr>
          <p:nvPr>
            <p:ph type="title"/>
          </p:nvPr>
        </p:nvSpPr>
        <p:spPr>
          <a:xfrm>
            <a:off x="0" y="0"/>
            <a:ext cx="9144000" cy="1340768"/>
          </a:xfrm>
          <a:solidFill>
            <a:srgbClr val="FFC000"/>
          </a:solidFill>
        </p:spPr>
        <p:txBody>
          <a:bodyPr>
            <a:noAutofit/>
          </a:bodyPr>
          <a:lstStyle/>
          <a:p>
            <a:r>
              <a:rPr lang="lt-LT" sz="2400" b="1" dirty="0" smtClean="0">
                <a:latin typeface="Arial" panose="020B0604020202020204" pitchFamily="34" charset="0"/>
                <a:cs typeface="Arial" panose="020B0604020202020204" pitchFamily="34" charset="0"/>
              </a:rPr>
              <a:t>MUZIEJAUS EKSPOZICIJOS FRAGMENTAI: </a:t>
            </a:r>
            <a:br>
              <a:rPr lang="lt-LT" sz="2400" b="1" dirty="0" smtClean="0">
                <a:latin typeface="Arial" panose="020B0604020202020204" pitchFamily="34" charset="0"/>
                <a:cs typeface="Arial" panose="020B0604020202020204" pitchFamily="34" charset="0"/>
              </a:rPr>
            </a:br>
            <a:r>
              <a:rPr lang="lt-LT" sz="2400" b="1" dirty="0" smtClean="0">
                <a:latin typeface="Arial" panose="020B0604020202020204" pitchFamily="34" charset="0"/>
                <a:cs typeface="Arial" panose="020B0604020202020204" pitchFamily="34" charset="0"/>
              </a:rPr>
              <a:t>SUDERINIMAS SU PREKYSTALIU IR DEGUSTACIJOS SALE</a:t>
            </a:r>
            <a:endParaRPr lang="ru-RU" sz="2400" b="1" dirty="0">
              <a:latin typeface="Arial" panose="020B0604020202020204" pitchFamily="34" charset="0"/>
              <a:cs typeface="Arial" panose="020B0604020202020204" pitchFamily="34" charset="0"/>
            </a:endParaRPr>
          </a:p>
        </p:txBody>
      </p:sp>
      <p:pic>
        <p:nvPicPr>
          <p:cNvPr id="179207" name="Picture 7" descr="_MG_56841"/>
          <p:cNvPicPr>
            <a:picLocks noGrp="1" noChangeAspect="1" noChangeArrowheads="1"/>
          </p:cNvPicPr>
          <p:nvPr>
            <p:ph sz="half" idx="1"/>
          </p:nvPr>
        </p:nvPicPr>
        <p:blipFill>
          <a:blip r:embed="rId3" cstate="print"/>
          <a:srcRect/>
          <a:stretch>
            <a:fillRect/>
          </a:stretch>
        </p:blipFill>
        <p:spPr>
          <a:xfrm>
            <a:off x="571472" y="1500174"/>
            <a:ext cx="3791283" cy="2520000"/>
          </a:xfrm>
          <a:noFill/>
          <a:ln/>
        </p:spPr>
      </p:pic>
      <p:pic>
        <p:nvPicPr>
          <p:cNvPr id="179208" name="Picture 8" descr="_MG_56891"/>
          <p:cNvPicPr>
            <a:picLocks noGrp="1" noChangeAspect="1" noChangeArrowheads="1"/>
          </p:cNvPicPr>
          <p:nvPr>
            <p:ph sz="half" idx="2"/>
          </p:nvPr>
        </p:nvPicPr>
        <p:blipFill>
          <a:blip r:embed="rId4" cstate="print"/>
          <a:srcRect/>
          <a:stretch>
            <a:fillRect/>
          </a:stretch>
        </p:blipFill>
        <p:spPr>
          <a:xfrm>
            <a:off x="4643438" y="1500174"/>
            <a:ext cx="3791283" cy="2520000"/>
          </a:xfrm>
          <a:noFill/>
          <a:ln/>
        </p:spPr>
      </p:pic>
      <p:pic>
        <p:nvPicPr>
          <p:cNvPr id="5" name="Picture 6" descr="_MG_56871"/>
          <p:cNvPicPr>
            <a:picLocks noChangeAspect="1" noChangeArrowheads="1"/>
          </p:cNvPicPr>
          <p:nvPr/>
        </p:nvPicPr>
        <p:blipFill>
          <a:blip r:embed="rId5" cstate="print"/>
          <a:srcRect/>
          <a:stretch>
            <a:fillRect/>
          </a:stretch>
        </p:blipFill>
        <p:spPr>
          <a:xfrm>
            <a:off x="571472" y="4143380"/>
            <a:ext cx="3790897" cy="2520000"/>
          </a:xfrm>
          <a:prstGeom prst="rect">
            <a:avLst/>
          </a:prstGeom>
          <a:noFill/>
          <a:ln/>
        </p:spPr>
      </p:pic>
      <p:pic>
        <p:nvPicPr>
          <p:cNvPr id="6" name="Picture 10" descr="_MG_56991"/>
          <p:cNvPicPr>
            <a:picLocks noChangeAspect="1" noChangeArrowheads="1"/>
          </p:cNvPicPr>
          <p:nvPr/>
        </p:nvPicPr>
        <p:blipFill>
          <a:blip r:embed="rId6" cstate="print"/>
          <a:srcRect/>
          <a:stretch>
            <a:fillRect/>
          </a:stretch>
        </p:blipFill>
        <p:spPr>
          <a:xfrm>
            <a:off x="4643438" y="4143380"/>
            <a:ext cx="3791283" cy="2520000"/>
          </a:xfrm>
          <a:prstGeom prst="rect">
            <a:avLst/>
          </a:prstGeo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p:cNvSpPr>
            <a:spLocks noGrp="1"/>
          </p:cNvSpPr>
          <p:nvPr>
            <p:ph type="title"/>
          </p:nvPr>
        </p:nvSpPr>
        <p:spPr>
          <a:xfrm>
            <a:off x="0" y="0"/>
            <a:ext cx="9144000" cy="908720"/>
          </a:xfrm>
          <a:solidFill>
            <a:schemeClr val="bg2">
              <a:lumMod val="50000"/>
            </a:schemeClr>
          </a:solidFill>
        </p:spPr>
        <p:txBody>
          <a:bodyPr anchor="ctr">
            <a:normAutofit/>
          </a:bodyPr>
          <a:lstStyle/>
          <a:p>
            <a:pPr marL="900000"/>
            <a:r>
              <a:rPr lang="en-GB" sz="2400" b="1" dirty="0" smtClean="0">
                <a:solidFill>
                  <a:schemeClr val="bg1"/>
                </a:solidFill>
                <a:latin typeface="Arial" panose="020B0604020202020204" pitchFamily="34" charset="0"/>
                <a:ea typeface="Tahoma" pitchFamily="34" charset="0"/>
                <a:cs typeface="Arial" panose="020B0604020202020204" pitchFamily="34" charset="0"/>
              </a:rPr>
              <a:t>2. </a:t>
            </a:r>
            <a:r>
              <a:rPr lang="lt-LT" sz="2400" b="1" dirty="0" smtClean="0">
                <a:solidFill>
                  <a:schemeClr val="bg1"/>
                </a:solidFill>
                <a:latin typeface="Arial" panose="020B0604020202020204" pitchFamily="34" charset="0"/>
                <a:ea typeface="Tahoma" pitchFamily="34" charset="0"/>
                <a:cs typeface="Arial" panose="020B0604020202020204" pitchFamily="34" charset="0"/>
              </a:rPr>
              <a:t>MUZIEJINIS PASTILĖS FABRIKAS  </a:t>
            </a:r>
            <a:r>
              <a:rPr lang="lt-LT" sz="2400" b="1" dirty="0" smtClean="0">
                <a:latin typeface="Arial" panose="020B0604020202020204" pitchFamily="34" charset="0"/>
                <a:ea typeface="Tahoma" pitchFamily="34" charset="0"/>
                <a:cs typeface="Arial" panose="020B0604020202020204" pitchFamily="34" charset="0"/>
              </a:rPr>
              <a:t>      </a:t>
            </a:r>
            <a:endParaRPr lang="ru-RU" sz="2400" b="1" dirty="0">
              <a:latin typeface="Arial" panose="020B0604020202020204" pitchFamily="34" charset="0"/>
              <a:ea typeface="Tahoma" pitchFamily="34" charset="0"/>
              <a:cs typeface="Arial" panose="020B0604020202020204" pitchFamily="34" charset="0"/>
            </a:endParaRPr>
          </a:p>
        </p:txBody>
      </p:sp>
      <p:pic>
        <p:nvPicPr>
          <p:cNvPr id="7" name="Picture 5" descr="2_ 87_"/>
          <p:cNvPicPr>
            <a:picLocks noChangeAspect="1" noChangeArrowheads="1"/>
          </p:cNvPicPr>
          <p:nvPr/>
        </p:nvPicPr>
        <p:blipFill>
          <a:blip r:embed="rId3" cstate="print"/>
          <a:srcRect/>
          <a:stretch>
            <a:fillRect/>
          </a:stretch>
        </p:blipFill>
        <p:spPr>
          <a:xfrm>
            <a:off x="4499992" y="3356992"/>
            <a:ext cx="4320000" cy="2880000"/>
          </a:xfrm>
          <a:prstGeom prst="rect">
            <a:avLst/>
          </a:prstGeom>
          <a:noFill/>
          <a:ln/>
        </p:spPr>
      </p:pic>
      <p:pic>
        <p:nvPicPr>
          <p:cNvPr id="70661" name="Picture 5" descr="2_ 44"/>
          <p:cNvPicPr>
            <a:picLocks noGrp="1" noChangeAspect="1" noChangeArrowheads="1"/>
          </p:cNvPicPr>
          <p:nvPr>
            <p:ph idx="1"/>
          </p:nvPr>
        </p:nvPicPr>
        <p:blipFill>
          <a:blip r:embed="rId4" cstate="print"/>
          <a:srcRect/>
          <a:stretch>
            <a:fillRect/>
          </a:stretch>
        </p:blipFill>
        <p:spPr>
          <a:xfrm>
            <a:off x="323528" y="1052736"/>
            <a:ext cx="3780000" cy="2520000"/>
          </a:xfrm>
          <a:noFill/>
          <a:ln/>
        </p:spPr>
      </p:pic>
      <p:pic>
        <p:nvPicPr>
          <p:cNvPr id="8" name="Picture 5" descr="2_ 101"/>
          <p:cNvPicPr>
            <a:picLocks noChangeAspect="1" noChangeArrowheads="1"/>
          </p:cNvPicPr>
          <p:nvPr/>
        </p:nvPicPr>
        <p:blipFill>
          <a:blip r:embed="rId5" cstate="print"/>
          <a:srcRect/>
          <a:stretch>
            <a:fillRect/>
          </a:stretch>
        </p:blipFill>
        <p:spPr>
          <a:xfrm>
            <a:off x="5508104" y="1052736"/>
            <a:ext cx="3245721" cy="2160000"/>
          </a:xfrm>
          <a:prstGeom prst="rect">
            <a:avLst/>
          </a:prstGeom>
          <a:noFill/>
          <a:ln/>
        </p:spPr>
      </p:pic>
      <p:pic>
        <p:nvPicPr>
          <p:cNvPr id="9" name="Picture 2" descr="C:\Documents and Settings\Наталия Павлова\Рабочий стол\2_ 130.tiff.jpg"/>
          <p:cNvPicPr>
            <a:picLocks noChangeAspect="1" noChangeArrowheads="1"/>
          </p:cNvPicPr>
          <p:nvPr/>
        </p:nvPicPr>
        <p:blipFill>
          <a:blip r:embed="rId6" cstate="print">
            <a:lum contrast="20000"/>
          </a:blip>
          <a:srcRect/>
          <a:stretch>
            <a:fillRect/>
          </a:stretch>
        </p:blipFill>
        <p:spPr bwMode="auto">
          <a:xfrm>
            <a:off x="323528" y="4149080"/>
            <a:ext cx="3246304" cy="2160000"/>
          </a:xfrm>
          <a:prstGeom prst="rect">
            <a:avLst/>
          </a:prstGeom>
          <a:ln>
            <a:noFill/>
          </a:ln>
          <a:effectLst>
            <a:softEdge rad="112500"/>
          </a:effectLst>
        </p:spPr>
      </p:pic>
      <p:sp>
        <p:nvSpPr>
          <p:cNvPr id="10" name="TextBox 9"/>
          <p:cNvSpPr txBox="1"/>
          <p:nvPr/>
        </p:nvSpPr>
        <p:spPr>
          <a:xfrm>
            <a:off x="467544" y="3645024"/>
            <a:ext cx="3126177" cy="369332"/>
          </a:xfrm>
          <a:prstGeom prst="rect">
            <a:avLst/>
          </a:prstGeom>
          <a:noFill/>
        </p:spPr>
        <p:txBody>
          <a:bodyPr wrap="none" rtlCol="0">
            <a:spAutoFit/>
          </a:bodyPr>
          <a:lstStyle/>
          <a:p>
            <a:r>
              <a:rPr lang="lt-LT" b="1" dirty="0" smtClean="0">
                <a:latin typeface="Tahoma" pitchFamily="34" charset="0"/>
                <a:ea typeface="Tahoma" pitchFamily="34" charset="0"/>
                <a:cs typeface="Tahoma" pitchFamily="34" charset="0"/>
              </a:rPr>
              <a:t>Pirklio </a:t>
            </a:r>
            <a:r>
              <a:rPr lang="lt-LT" b="1" dirty="0" err="1">
                <a:latin typeface="Tahoma" pitchFamily="34" charset="0"/>
                <a:ea typeface="Tahoma" pitchFamily="34" charset="0"/>
                <a:cs typeface="Tahoma" pitchFamily="34" charset="0"/>
              </a:rPr>
              <a:t>Č</a:t>
            </a:r>
            <a:r>
              <a:rPr lang="lt-LT" b="1" dirty="0" err="1" smtClean="0">
                <a:latin typeface="Tahoma" pitchFamily="34" charset="0"/>
                <a:ea typeface="Tahoma" pitchFamily="34" charset="0"/>
                <a:cs typeface="Tahoma" pitchFamily="34" charset="0"/>
              </a:rPr>
              <a:t>iuprikovo</a:t>
            </a:r>
            <a:r>
              <a:rPr lang="lt-LT" b="1" dirty="0" smtClean="0">
                <a:latin typeface="Tahoma" pitchFamily="34" charset="0"/>
                <a:ea typeface="Tahoma" pitchFamily="34" charset="0"/>
                <a:cs typeface="Tahoma" pitchFamily="34" charset="0"/>
              </a:rPr>
              <a:t> sodyba</a:t>
            </a:r>
            <a:endParaRPr lang="ru-RU" b="1" dirty="0">
              <a:latin typeface="Tahoma" pitchFamily="34" charset="0"/>
              <a:ea typeface="Tahoma" pitchFamily="34" charset="0"/>
              <a:cs typeface="Tahoma" pitchFamily="34" charset="0"/>
            </a:endParaRPr>
          </a:p>
        </p:txBody>
      </p:sp>
      <p:sp>
        <p:nvSpPr>
          <p:cNvPr id="11" name="TextBox 10"/>
          <p:cNvSpPr txBox="1"/>
          <p:nvPr/>
        </p:nvSpPr>
        <p:spPr>
          <a:xfrm>
            <a:off x="4211960" y="6309320"/>
            <a:ext cx="4817344" cy="369332"/>
          </a:xfrm>
          <a:prstGeom prst="rect">
            <a:avLst/>
          </a:prstGeom>
          <a:noFill/>
        </p:spPr>
        <p:txBody>
          <a:bodyPr wrap="none" rtlCol="0">
            <a:spAutoFit/>
          </a:bodyPr>
          <a:lstStyle/>
          <a:p>
            <a:r>
              <a:rPr lang="lt-LT" b="1" dirty="0" smtClean="0">
                <a:latin typeface="Tahoma" pitchFamily="34" charset="0"/>
                <a:ea typeface="Tahoma" pitchFamily="34" charset="0"/>
                <a:cs typeface="Tahoma" pitchFamily="34" charset="0"/>
              </a:rPr>
              <a:t>Mašinų obuolių plovimui rekonstrukcija</a:t>
            </a:r>
            <a:endParaRPr lang="ru-RU"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60" name="Rectangle 12"/>
          <p:cNvSpPr>
            <a:spLocks noGrp="1" noChangeArrowheads="1"/>
          </p:cNvSpPr>
          <p:nvPr>
            <p:ph type="title"/>
          </p:nvPr>
        </p:nvSpPr>
        <p:spPr>
          <a:xfrm>
            <a:off x="0" y="0"/>
            <a:ext cx="9144000" cy="980728"/>
          </a:xfrm>
          <a:solidFill>
            <a:srgbClr val="FFC000"/>
          </a:solidFill>
        </p:spPr>
        <p:txBody>
          <a:bodyPr>
            <a:normAutofit/>
          </a:bodyPr>
          <a:lstStyle/>
          <a:p>
            <a:r>
              <a:rPr lang="lt-LT" sz="2400" b="1" dirty="0" smtClean="0">
                <a:latin typeface="Arial" panose="020B0604020202020204" pitchFamily="34" charset="0"/>
                <a:cs typeface="Arial" panose="020B0604020202020204" pitchFamily="34" charset="0"/>
              </a:rPr>
              <a:t>GAMYBOS ATGIMIMAS:</a:t>
            </a:r>
            <a:br>
              <a:rPr lang="lt-LT" sz="2400" b="1" dirty="0" smtClean="0">
                <a:latin typeface="Arial" panose="020B0604020202020204" pitchFamily="34" charset="0"/>
                <a:cs typeface="Arial" panose="020B0604020202020204" pitchFamily="34" charset="0"/>
              </a:rPr>
            </a:br>
            <a:r>
              <a:rPr lang="lt-LT" sz="2400" b="1" dirty="0" smtClean="0">
                <a:latin typeface="Arial" panose="020B0604020202020204" pitchFamily="34" charset="0"/>
                <a:cs typeface="Arial" panose="020B0604020202020204" pitchFamily="34" charset="0"/>
              </a:rPr>
              <a:t>PASTILOS FABRIKO VEIKLOS ATNAUJINIMAS</a:t>
            </a:r>
            <a:endParaRPr lang="ru-RU" sz="2400" b="1" dirty="0">
              <a:latin typeface="Arial" panose="020B0604020202020204" pitchFamily="34" charset="0"/>
              <a:cs typeface="Arial" panose="020B0604020202020204" pitchFamily="34" charset="0"/>
            </a:endParaRPr>
          </a:p>
        </p:txBody>
      </p:sp>
      <p:pic>
        <p:nvPicPr>
          <p:cNvPr id="181255" name="Picture 7" descr="_MG_538913"/>
          <p:cNvPicPr>
            <a:picLocks noGrp="1" noChangeAspect="1" noChangeArrowheads="1"/>
          </p:cNvPicPr>
          <p:nvPr>
            <p:ph sz="half" idx="1"/>
          </p:nvPr>
        </p:nvPicPr>
        <p:blipFill>
          <a:blip r:embed="rId3" cstate="print"/>
          <a:srcRect/>
          <a:stretch>
            <a:fillRect/>
          </a:stretch>
        </p:blipFill>
        <p:spPr>
          <a:xfrm>
            <a:off x="4860032" y="980728"/>
            <a:ext cx="2684463" cy="4038600"/>
          </a:xfrm>
          <a:noFill/>
          <a:ln/>
        </p:spPr>
      </p:pic>
      <p:pic>
        <p:nvPicPr>
          <p:cNvPr id="181256" name="Picture 8" descr="_MG_56291"/>
          <p:cNvPicPr>
            <a:picLocks noGrp="1" noChangeAspect="1" noChangeArrowheads="1"/>
          </p:cNvPicPr>
          <p:nvPr>
            <p:ph sz="half" idx="2"/>
          </p:nvPr>
        </p:nvPicPr>
        <p:blipFill>
          <a:blip r:embed="rId4" cstate="print"/>
          <a:srcRect/>
          <a:stretch>
            <a:fillRect/>
          </a:stretch>
        </p:blipFill>
        <p:spPr>
          <a:xfrm>
            <a:off x="1527497" y="980728"/>
            <a:ext cx="2684463" cy="4038600"/>
          </a:xfrm>
          <a:noFill/>
          <a:ln/>
        </p:spPr>
      </p:pic>
      <p:pic>
        <p:nvPicPr>
          <p:cNvPr id="181259" name="Picture 11" descr="DSC_06723"/>
          <p:cNvPicPr>
            <a:picLocks noGrp="1" noChangeAspect="1" noChangeArrowheads="1"/>
          </p:cNvPicPr>
          <p:nvPr>
            <p:ph sz="quarter" idx="4294967295"/>
          </p:nvPr>
        </p:nvPicPr>
        <p:blipFill>
          <a:blip r:embed="rId5"/>
          <a:srcRect/>
          <a:stretch>
            <a:fillRect/>
          </a:stretch>
        </p:blipFill>
        <p:spPr>
          <a:xfrm>
            <a:off x="9144000" y="4895850"/>
            <a:ext cx="0" cy="0"/>
          </a:xfrm>
          <a:noFill/>
          <a:ln/>
        </p:spPr>
      </p:pic>
      <p:sp>
        <p:nvSpPr>
          <p:cNvPr id="6" name="TextBox 5"/>
          <p:cNvSpPr txBox="1"/>
          <p:nvPr/>
        </p:nvSpPr>
        <p:spPr>
          <a:xfrm>
            <a:off x="0" y="4932700"/>
            <a:ext cx="9108504" cy="1938992"/>
          </a:xfrm>
          <a:prstGeom prst="rect">
            <a:avLst/>
          </a:prstGeom>
          <a:noFill/>
        </p:spPr>
        <p:txBody>
          <a:bodyPr wrap="square" rtlCol="0">
            <a:spAutoFit/>
          </a:bodyPr>
          <a:lstStyle/>
          <a:p>
            <a:pPr algn="ctr"/>
            <a:r>
              <a:rPr lang="lt-LT" sz="2400" b="1" dirty="0" err="1" smtClean="0">
                <a:solidFill>
                  <a:srgbClr val="C00000"/>
                </a:solidFill>
                <a:latin typeface="Arial" panose="020B0604020202020204" pitchFamily="34" charset="0"/>
                <a:cs typeface="Arial" panose="020B0604020202020204" pitchFamily="34" charset="0"/>
              </a:rPr>
              <a:t>Pastilos</a:t>
            </a:r>
            <a:r>
              <a:rPr lang="lt-LT" sz="2400" b="1" dirty="0" smtClean="0">
                <a:solidFill>
                  <a:srgbClr val="C00000"/>
                </a:solidFill>
                <a:latin typeface="Arial" panose="020B0604020202020204" pitchFamily="34" charset="0"/>
                <a:cs typeface="Arial" panose="020B0604020202020204" pitchFamily="34" charset="0"/>
              </a:rPr>
              <a:t> rinkinys atitinka kaip miesto istorijai,                             taip ir dabartinėms tikslinėms grupėms,</a:t>
            </a:r>
          </a:p>
          <a:p>
            <a:pPr algn="ctr"/>
            <a:r>
              <a:rPr lang="lt-LT" sz="2400" b="1" dirty="0" smtClean="0">
                <a:solidFill>
                  <a:srgbClr val="C00000"/>
                </a:solidFill>
                <a:latin typeface="Arial" panose="020B0604020202020204" pitchFamily="34" charset="0"/>
                <a:cs typeface="Arial" panose="020B0604020202020204" pitchFamily="34" charset="0"/>
              </a:rPr>
              <a:t>muziejus aktyviai bendradarbiauja su kaimynais, </a:t>
            </a:r>
          </a:p>
          <a:p>
            <a:pPr algn="ctr"/>
            <a:r>
              <a:rPr lang="lt-LT" sz="2400" b="1" dirty="0" smtClean="0">
                <a:solidFill>
                  <a:srgbClr val="C00000"/>
                </a:solidFill>
                <a:latin typeface="Arial" panose="020B0604020202020204" pitchFamily="34" charset="0"/>
                <a:cs typeface="Arial" panose="020B0604020202020204" pitchFamily="34" charset="0"/>
              </a:rPr>
              <a:t>pritraukia vietinius vaikučius, </a:t>
            </a:r>
          </a:p>
          <a:p>
            <a:pPr algn="ctr"/>
            <a:r>
              <a:rPr lang="lt-LT" sz="2400" b="1" dirty="0" smtClean="0">
                <a:solidFill>
                  <a:srgbClr val="C00000"/>
                </a:solidFill>
                <a:latin typeface="Arial" panose="020B0604020202020204" pitchFamily="34" charset="0"/>
                <a:cs typeface="Arial" panose="020B0604020202020204" pitchFamily="34" charset="0"/>
              </a:rPr>
              <a:t>užtikrina darbą ir tam tikrą gyvenimo modelį miestiečiams.  </a:t>
            </a:r>
            <a:endParaRPr lang="ru-RU" sz="2400" b="1"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1143000"/>
          </a:xfrm>
          <a:solidFill>
            <a:schemeClr val="bg2">
              <a:lumMod val="50000"/>
            </a:schemeClr>
          </a:solidFill>
        </p:spPr>
        <p:txBody>
          <a:bodyPr>
            <a:normAutofit/>
          </a:bodyPr>
          <a:lstStyle/>
          <a:p>
            <a:r>
              <a:rPr lang="ru-RU" sz="2400" b="1" dirty="0" smtClean="0">
                <a:solidFill>
                  <a:schemeClr val="bg1"/>
                </a:solidFill>
                <a:latin typeface="Arial" panose="020B0604020202020204" pitchFamily="34" charset="0"/>
                <a:ea typeface="Tahoma" pitchFamily="34" charset="0"/>
                <a:cs typeface="Arial" panose="020B0604020202020204" pitchFamily="34" charset="0"/>
              </a:rPr>
              <a:t>3. </a:t>
            </a:r>
            <a:r>
              <a:rPr lang="lt-LT" sz="2400" b="1" dirty="0" smtClean="0">
                <a:solidFill>
                  <a:schemeClr val="bg1"/>
                </a:solidFill>
                <a:latin typeface="Arial" panose="020B0604020202020204" pitchFamily="34" charset="0"/>
                <a:ea typeface="Tahoma" pitchFamily="34" charset="0"/>
                <a:cs typeface="Arial" panose="020B0604020202020204" pitchFamily="34" charset="0"/>
              </a:rPr>
              <a:t>MINI-PARKŲ SUKŪRIMAS KAIMYNYSTĖJE</a:t>
            </a:r>
            <a:endParaRPr lang="ru-RU" sz="24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299015" name="Picture 7" descr="2_ 114"/>
          <p:cNvPicPr>
            <a:picLocks noGrp="1" noChangeAspect="1" noChangeArrowheads="1"/>
          </p:cNvPicPr>
          <p:nvPr>
            <p:ph idx="4294967295"/>
          </p:nvPr>
        </p:nvPicPr>
        <p:blipFill>
          <a:blip r:embed="rId3" cstate="print"/>
          <a:srcRect/>
          <a:stretch>
            <a:fillRect/>
          </a:stretch>
        </p:blipFill>
        <p:spPr>
          <a:xfrm>
            <a:off x="1331640" y="1484784"/>
            <a:ext cx="6496197" cy="4320000"/>
          </a:xfrm>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10" name="Rectangle 14"/>
          <p:cNvSpPr>
            <a:spLocks noGrp="1" noChangeArrowheads="1"/>
          </p:cNvSpPr>
          <p:nvPr>
            <p:ph type="title"/>
          </p:nvPr>
        </p:nvSpPr>
        <p:spPr>
          <a:xfrm>
            <a:off x="0" y="0"/>
            <a:ext cx="9144000" cy="980728"/>
          </a:xfrm>
          <a:solidFill>
            <a:srgbClr val="FFC000"/>
          </a:solidFill>
        </p:spPr>
        <p:txBody>
          <a:bodyPr>
            <a:normAutofit/>
          </a:bodyPr>
          <a:lstStyle/>
          <a:p>
            <a:r>
              <a:rPr lang="lt-LT" sz="2400" b="1" dirty="0" smtClean="0">
                <a:latin typeface="Arial" panose="020B0604020202020204" pitchFamily="34" charset="0"/>
                <a:cs typeface="Arial" panose="020B0604020202020204" pitchFamily="34" charset="0"/>
              </a:rPr>
              <a:t>INOVACIJA: VIETOJR ASFALTO – ŠIENAS </a:t>
            </a:r>
            <a:endParaRPr lang="ru-RU" sz="2400" b="1" dirty="0">
              <a:latin typeface="Arial" panose="020B0604020202020204" pitchFamily="34" charset="0"/>
              <a:cs typeface="Arial" panose="020B0604020202020204" pitchFamily="34" charset="0"/>
            </a:endParaRPr>
          </a:p>
        </p:txBody>
      </p:sp>
      <p:pic>
        <p:nvPicPr>
          <p:cNvPr id="183302" name="Picture 6" descr="DSC_05641"/>
          <p:cNvPicPr>
            <a:picLocks noGrp="1" noChangeAspect="1" noChangeArrowheads="1"/>
          </p:cNvPicPr>
          <p:nvPr>
            <p:ph sz="half" idx="1"/>
          </p:nvPr>
        </p:nvPicPr>
        <p:blipFill>
          <a:blip r:embed="rId3" cstate="print"/>
          <a:srcRect/>
          <a:stretch>
            <a:fillRect/>
          </a:stretch>
        </p:blipFill>
        <p:spPr>
          <a:xfrm>
            <a:off x="6012160" y="1232326"/>
            <a:ext cx="2723580" cy="4069129"/>
          </a:xfrm>
          <a:noFill/>
          <a:ln/>
        </p:spPr>
      </p:pic>
      <p:pic>
        <p:nvPicPr>
          <p:cNvPr id="183307" name="Picture 11" descr="_MG_58061"/>
          <p:cNvPicPr>
            <a:picLocks noGrp="1" noChangeAspect="1" noChangeArrowheads="1"/>
          </p:cNvPicPr>
          <p:nvPr>
            <p:ph sz="quarter" idx="2"/>
          </p:nvPr>
        </p:nvPicPr>
        <p:blipFill>
          <a:blip r:embed="rId4" cstate="print"/>
          <a:srcRect/>
          <a:stretch>
            <a:fillRect/>
          </a:stretch>
        </p:blipFill>
        <p:spPr>
          <a:xfrm>
            <a:off x="3233630" y="1232326"/>
            <a:ext cx="2706522" cy="4069130"/>
          </a:xfrm>
          <a:noFill/>
          <a:ln/>
        </p:spPr>
      </p:pic>
      <p:pic>
        <p:nvPicPr>
          <p:cNvPr id="183314" name="Picture 18" descr="DSC_05591"/>
          <p:cNvPicPr>
            <a:picLocks noGrp="1" noChangeAspect="1" noChangeArrowheads="1"/>
          </p:cNvPicPr>
          <p:nvPr>
            <p:ph sz="quarter" idx="3"/>
          </p:nvPr>
        </p:nvPicPr>
        <p:blipFill>
          <a:blip r:embed="rId5" cstate="print"/>
          <a:srcRect/>
          <a:stretch>
            <a:fillRect/>
          </a:stretch>
        </p:blipFill>
        <p:spPr>
          <a:xfrm>
            <a:off x="395536" y="1196752"/>
            <a:ext cx="2746375" cy="4105275"/>
          </a:xfrm>
          <a:noFill/>
          <a:ln/>
        </p:spPr>
      </p:pic>
      <p:sp>
        <p:nvSpPr>
          <p:cNvPr id="183315" name="Text Box 19"/>
          <p:cNvSpPr txBox="1">
            <a:spLocks noChangeArrowheads="1"/>
          </p:cNvSpPr>
          <p:nvPr/>
        </p:nvSpPr>
        <p:spPr bwMode="auto">
          <a:xfrm>
            <a:off x="539552" y="5517232"/>
            <a:ext cx="8124180" cy="461665"/>
          </a:xfrm>
          <a:prstGeom prst="rect">
            <a:avLst/>
          </a:prstGeom>
          <a:noFill/>
          <a:ln w="9525">
            <a:noFill/>
            <a:miter lim="800000"/>
            <a:headEnd/>
            <a:tailEnd/>
          </a:ln>
          <a:effectLst/>
        </p:spPr>
        <p:txBody>
          <a:bodyPr wrap="square">
            <a:spAutoFit/>
          </a:bodyPr>
          <a:lstStyle/>
          <a:p>
            <a:pPr algn="ctr"/>
            <a:r>
              <a:rPr lang="lt-LT" sz="2400" b="1" dirty="0" smtClean="0">
                <a:solidFill>
                  <a:srgbClr val="C00000"/>
                </a:solidFill>
                <a:latin typeface="Arial" panose="020B0604020202020204" pitchFamily="34" charset="0"/>
                <a:cs typeface="Arial" panose="020B0604020202020204" pitchFamily="34" charset="0"/>
              </a:rPr>
              <a:t>Kiemas ir sodas virto komunikacijų ir žaidimų erdve</a:t>
            </a:r>
            <a:endParaRPr lang="ru-RU" sz="2400" b="1"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0"/>
            <a:ext cx="9144000" cy="1340768"/>
          </a:xfrm>
          <a:solidFill>
            <a:schemeClr val="bg2">
              <a:lumMod val="50000"/>
            </a:schemeClr>
          </a:solidFill>
        </p:spPr>
        <p:txBody>
          <a:bodyPr>
            <a:noAutofit/>
          </a:bodyPr>
          <a:lstStyle/>
          <a:p>
            <a:pPr algn="ctr"/>
            <a:r>
              <a:rPr lang="ru-RU" sz="2400" b="1" dirty="0" smtClean="0">
                <a:solidFill>
                  <a:schemeClr val="bg1"/>
                </a:solidFill>
                <a:latin typeface="Arial" panose="020B0604020202020204" pitchFamily="34" charset="0"/>
                <a:ea typeface="Tahoma" pitchFamily="34" charset="0"/>
                <a:cs typeface="Arial" panose="020B0604020202020204" pitchFamily="34" charset="0"/>
              </a:rPr>
              <a:t>4. </a:t>
            </a:r>
            <a:r>
              <a:rPr lang="lt-LT" sz="2400" b="1" dirty="0" smtClean="0">
                <a:solidFill>
                  <a:schemeClr val="bg1"/>
                </a:solidFill>
                <a:latin typeface="Arial" panose="020B0604020202020204" pitchFamily="34" charset="0"/>
                <a:ea typeface="Tahoma" pitchFamily="34" charset="0"/>
                <a:cs typeface="Arial" panose="020B0604020202020204" pitchFamily="34" charset="0"/>
              </a:rPr>
              <a:t>MUZEJUS-REZIDENCIJA                                                     </a:t>
            </a:r>
            <a:r>
              <a:rPr lang="ru-RU" sz="2400" b="1" dirty="0" smtClean="0">
                <a:solidFill>
                  <a:schemeClr val="bg1"/>
                </a:solidFill>
                <a:latin typeface="Arial" panose="020B0604020202020204" pitchFamily="34" charset="0"/>
                <a:ea typeface="Tahoma" pitchFamily="34" charset="0"/>
                <a:cs typeface="Arial" panose="020B0604020202020204" pitchFamily="34" charset="0"/>
              </a:rPr>
              <a:t>«</a:t>
            </a:r>
            <a:r>
              <a:rPr lang="lt-LT" sz="2400" b="1" dirty="0" smtClean="0">
                <a:solidFill>
                  <a:schemeClr val="bg1"/>
                </a:solidFill>
                <a:latin typeface="Arial" panose="020B0604020202020204" pitchFamily="34" charset="0"/>
                <a:ea typeface="Tahoma" pitchFamily="34" charset="0"/>
                <a:cs typeface="Arial" panose="020B0604020202020204" pitchFamily="34" charset="0"/>
              </a:rPr>
              <a:t>ARTKOMUNALKA</a:t>
            </a:r>
            <a:r>
              <a:rPr lang="ru-RU" sz="2400" b="1" dirty="0" smtClean="0">
                <a:solidFill>
                  <a:schemeClr val="bg1"/>
                </a:solidFill>
                <a:latin typeface="Arial" panose="020B0604020202020204" pitchFamily="34" charset="0"/>
                <a:ea typeface="Tahoma" pitchFamily="34" charset="0"/>
                <a:cs typeface="Arial" panose="020B0604020202020204" pitchFamily="34" charset="0"/>
              </a:rPr>
              <a:t>. </a:t>
            </a:r>
            <a:r>
              <a:rPr lang="lt-LT" sz="2400" b="1" dirty="0" smtClean="0">
                <a:solidFill>
                  <a:schemeClr val="bg1"/>
                </a:solidFill>
                <a:latin typeface="Arial" panose="020B0604020202020204" pitchFamily="34" charset="0"/>
                <a:ea typeface="Tahoma" pitchFamily="34" charset="0"/>
                <a:cs typeface="Arial" panose="020B0604020202020204" pitchFamily="34" charset="0"/>
              </a:rPr>
              <a:t>EROFEEVAS IR KITI</a:t>
            </a:r>
            <a:r>
              <a:rPr lang="ru-RU" sz="2400" b="1" dirty="0" smtClean="0">
                <a:solidFill>
                  <a:schemeClr val="bg1"/>
                </a:solidFill>
                <a:latin typeface="Arial" panose="020B0604020202020204" pitchFamily="34" charset="0"/>
                <a:ea typeface="Tahoma" pitchFamily="34" charset="0"/>
                <a:cs typeface="Arial" panose="020B0604020202020204" pitchFamily="34" charset="0"/>
              </a:rPr>
              <a:t>» </a:t>
            </a:r>
            <a:r>
              <a:rPr lang="en-US" sz="2400" b="1" dirty="0" smtClean="0">
                <a:solidFill>
                  <a:schemeClr val="bg1"/>
                </a:solidFill>
                <a:latin typeface="Arial" panose="020B0604020202020204" pitchFamily="34" charset="0"/>
                <a:ea typeface="Tahoma" pitchFamily="34" charset="0"/>
                <a:cs typeface="Arial" panose="020B0604020202020204" pitchFamily="34" charset="0"/>
              </a:rPr>
              <a:t>(2011)</a:t>
            </a:r>
            <a:endParaRPr lang="ru-RU" sz="24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156675" name="Picture 3" descr="FFb2DEO4_B4"/>
          <p:cNvPicPr>
            <a:picLocks noChangeAspect="1" noChangeArrowheads="1"/>
          </p:cNvPicPr>
          <p:nvPr/>
        </p:nvPicPr>
        <p:blipFill>
          <a:blip r:embed="rId3" cstate="print"/>
          <a:srcRect/>
          <a:stretch>
            <a:fillRect/>
          </a:stretch>
        </p:blipFill>
        <p:spPr bwMode="auto">
          <a:xfrm>
            <a:off x="323528" y="1340768"/>
            <a:ext cx="4893437" cy="3240000"/>
          </a:xfrm>
          <a:prstGeom prst="rect">
            <a:avLst/>
          </a:prstGeom>
          <a:noFill/>
        </p:spPr>
      </p:pic>
      <p:pic>
        <p:nvPicPr>
          <p:cNvPr id="4" name="Picture 5" descr="BI8B9591"/>
          <p:cNvPicPr>
            <a:picLocks noGrp="1" noChangeAspect="1" noChangeArrowheads="1"/>
          </p:cNvPicPr>
          <p:nvPr>
            <p:ph/>
          </p:nvPr>
        </p:nvPicPr>
        <p:blipFill>
          <a:blip r:embed="rId4" cstate="print"/>
          <a:srcRect/>
          <a:stretch>
            <a:fillRect/>
          </a:stretch>
        </p:blipFill>
        <p:spPr>
          <a:xfrm>
            <a:off x="4499992" y="1484784"/>
            <a:ext cx="4318305" cy="2880000"/>
          </a:xfrm>
          <a:noFill/>
          <a:ln/>
        </p:spPr>
      </p:pic>
      <p:pic>
        <p:nvPicPr>
          <p:cNvPr id="5" name="Picture 2" descr="DSC_0306"/>
          <p:cNvPicPr>
            <a:picLocks noChangeAspect="1" noChangeArrowheads="1"/>
          </p:cNvPicPr>
          <p:nvPr/>
        </p:nvPicPr>
        <p:blipFill>
          <a:blip r:embed="rId5" cstate="print"/>
          <a:srcRect/>
          <a:stretch>
            <a:fillRect/>
          </a:stretch>
        </p:blipFill>
        <p:spPr bwMode="auto">
          <a:xfrm>
            <a:off x="4644008" y="4149080"/>
            <a:ext cx="3793943" cy="2520000"/>
          </a:xfrm>
          <a:prstGeom prst="rect">
            <a:avLst/>
          </a:prstGeom>
          <a:noFill/>
        </p:spPr>
      </p:pic>
      <p:sp>
        <p:nvSpPr>
          <p:cNvPr id="6" name="Прямоугольник 5"/>
          <p:cNvSpPr/>
          <p:nvPr/>
        </p:nvSpPr>
        <p:spPr>
          <a:xfrm>
            <a:off x="323528" y="4763420"/>
            <a:ext cx="4176464" cy="1938992"/>
          </a:xfrm>
          <a:prstGeom prst="rect">
            <a:avLst/>
          </a:prstGeom>
        </p:spPr>
        <p:txBody>
          <a:bodyPr wrap="square">
            <a:spAutoFit/>
          </a:bodyPr>
          <a:lstStyle/>
          <a:p>
            <a:r>
              <a:rPr lang="lt-LT" sz="2400" b="1" dirty="0" smtClean="0">
                <a:latin typeface="Arial" panose="020B0604020202020204" pitchFamily="34" charset="0"/>
                <a:ea typeface="Tahoma" pitchFamily="34" charset="0"/>
                <a:cs typeface="Arial" panose="020B0604020202020204" pitchFamily="34" charset="0"/>
              </a:rPr>
              <a:t>Naujas suvokimas komunalinio būsto kaip „</a:t>
            </a:r>
            <a:r>
              <a:rPr lang="lt-LT" sz="2400" b="1" dirty="0" err="1" smtClean="0">
                <a:latin typeface="Arial" panose="020B0604020202020204" pitchFamily="34" charset="0"/>
                <a:ea typeface="Tahoma" pitchFamily="34" charset="0"/>
                <a:cs typeface="Arial" panose="020B0604020202020204" pitchFamily="34" charset="0"/>
              </a:rPr>
              <a:t>Art</a:t>
            </a:r>
            <a:r>
              <a:rPr lang="lt-LT" sz="2400" b="1" dirty="0" smtClean="0">
                <a:latin typeface="Arial" panose="020B0604020202020204" pitchFamily="34" charset="0"/>
                <a:ea typeface="Tahoma" pitchFamily="34" charset="0"/>
                <a:cs typeface="Arial" panose="020B0604020202020204" pitchFamily="34" charset="0"/>
              </a:rPr>
              <a:t> rezidencijos“ – gyvenvietės kaimynystės centro</a:t>
            </a:r>
            <a:endParaRPr lang="ru-RU"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6988"/>
            <a:ext cx="9144000" cy="1143001"/>
          </a:xfrm>
          <a:solidFill>
            <a:schemeClr val="bg2">
              <a:lumMod val="50000"/>
            </a:schemeClr>
          </a:solidFill>
        </p:spPr>
        <p:txBody>
          <a:bodyPr>
            <a:normAutofit/>
          </a:bodyPr>
          <a:lstStyle/>
          <a:p>
            <a:pPr algn="ctr"/>
            <a:r>
              <a:rPr lang="ru-RU" sz="2400" b="1" dirty="0" smtClean="0">
                <a:solidFill>
                  <a:schemeClr val="bg1"/>
                </a:solidFill>
                <a:latin typeface="Arial" panose="020B0604020202020204" pitchFamily="34" charset="0"/>
                <a:ea typeface="Tahoma" pitchFamily="34" charset="0"/>
                <a:cs typeface="Arial" panose="020B0604020202020204" pitchFamily="34" charset="0"/>
              </a:rPr>
              <a:t>5. </a:t>
            </a:r>
            <a:r>
              <a:rPr lang="lt-LT" sz="2400" b="1" dirty="0" smtClean="0">
                <a:solidFill>
                  <a:schemeClr val="bg1"/>
                </a:solidFill>
                <a:latin typeface="Arial" panose="020B0604020202020204" pitchFamily="34" charset="0"/>
                <a:ea typeface="Tahoma" pitchFamily="34" charset="0"/>
                <a:cs typeface="Arial" panose="020B0604020202020204" pitchFamily="34" charset="0"/>
              </a:rPr>
              <a:t>SIMBOLINIO KAIMYNYSTĖS CENTRO ATSTATYMAS: „ŠEVELIAKINSKAJA BASSEIKA“ </a:t>
            </a:r>
            <a:endParaRPr lang="ru-RU" sz="24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4" name="Picture 3" descr="DSC_1842"/>
          <p:cNvPicPr>
            <a:picLocks noChangeAspect="1" noChangeArrowheads="1"/>
          </p:cNvPicPr>
          <p:nvPr/>
        </p:nvPicPr>
        <p:blipFill>
          <a:blip r:embed="rId3" cstate="print"/>
          <a:srcRect/>
          <a:stretch>
            <a:fillRect/>
          </a:stretch>
        </p:blipFill>
        <p:spPr bwMode="auto">
          <a:xfrm>
            <a:off x="683568" y="1340768"/>
            <a:ext cx="7848872" cy="521214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Текст 5"/>
          <p:cNvSpPr>
            <a:spLocks noGrp="1"/>
          </p:cNvSpPr>
          <p:nvPr>
            <p:ph type="body" sz="quarter" idx="4294967295"/>
          </p:nvPr>
        </p:nvSpPr>
        <p:spPr>
          <a:xfrm>
            <a:off x="0" y="116513"/>
            <a:ext cx="9144000" cy="504176"/>
          </a:xfrm>
          <a:solidFill>
            <a:schemeClr val="bg2">
              <a:lumMod val="50000"/>
            </a:schemeClr>
          </a:solidFill>
        </p:spPr>
        <p:txBody>
          <a:bodyPr anchor="b">
            <a:noAutofit/>
          </a:bodyPr>
          <a:lstStyle/>
          <a:p>
            <a:pPr marL="0" indent="0" algn="ctr">
              <a:buFont typeface="Wingdings" pitchFamily="2" charset="2"/>
              <a:buNone/>
            </a:pPr>
            <a:r>
              <a:rPr lang="ru-RU" sz="2400" b="1" dirty="0" smtClean="0">
                <a:solidFill>
                  <a:schemeClr val="bg1"/>
                </a:solidFill>
                <a:latin typeface="Arial" panose="020B0604020202020204" pitchFamily="34" charset="0"/>
                <a:ea typeface="Tahoma" pitchFamily="34" charset="0"/>
                <a:cs typeface="Arial" panose="020B0604020202020204" pitchFamily="34" charset="0"/>
              </a:rPr>
              <a:t>6. </a:t>
            </a:r>
            <a:r>
              <a:rPr lang="lt-LT" sz="2400" b="1" dirty="0" smtClean="0">
                <a:solidFill>
                  <a:schemeClr val="bg1"/>
                </a:solidFill>
                <a:latin typeface="Arial" panose="020B0604020202020204" pitchFamily="34" charset="0"/>
                <a:ea typeface="Tahoma" pitchFamily="34" charset="0"/>
                <a:cs typeface="Arial" panose="020B0604020202020204" pitchFamily="34" charset="0"/>
              </a:rPr>
              <a:t>MUZIEJUS „KALAČNAJA“ SU KEPIMO BARU </a:t>
            </a:r>
            <a:r>
              <a:rPr lang="ru-RU" sz="2400" b="1" dirty="0" smtClean="0">
                <a:solidFill>
                  <a:schemeClr val="bg1"/>
                </a:solidFill>
                <a:latin typeface="Arial" panose="020B0604020202020204" pitchFamily="34" charset="0"/>
                <a:ea typeface="Tahoma" pitchFamily="34" charset="0"/>
                <a:cs typeface="Arial" panose="020B0604020202020204" pitchFamily="34" charset="0"/>
              </a:rPr>
              <a:t>(2013)</a:t>
            </a:r>
            <a:endParaRPr lang="ru-RU" sz="24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158723" name="Picture 6" descr="H279Et9nvDE"/>
          <p:cNvPicPr>
            <a:picLocks noChangeAspect="1" noChangeArrowheads="1"/>
          </p:cNvPicPr>
          <p:nvPr/>
        </p:nvPicPr>
        <p:blipFill>
          <a:blip r:embed="rId3" cstate="print"/>
          <a:srcRect/>
          <a:stretch>
            <a:fillRect/>
          </a:stretch>
        </p:blipFill>
        <p:spPr bwMode="auto">
          <a:xfrm>
            <a:off x="3347864" y="1268760"/>
            <a:ext cx="5639773" cy="3744016"/>
          </a:xfrm>
          <a:prstGeom prst="rect">
            <a:avLst/>
          </a:prstGeom>
          <a:noFill/>
          <a:ln w="9525">
            <a:noFill/>
            <a:miter lim="800000"/>
            <a:headEnd/>
            <a:tailEnd/>
          </a:ln>
        </p:spPr>
      </p:pic>
      <p:pic>
        <p:nvPicPr>
          <p:cNvPr id="6" name="Picture 5" descr="AnBerk_70056"/>
          <p:cNvPicPr>
            <a:picLocks noChangeAspect="1" noChangeArrowheads="1"/>
          </p:cNvPicPr>
          <p:nvPr/>
        </p:nvPicPr>
        <p:blipFill>
          <a:blip r:embed="rId4" cstate="print"/>
          <a:srcRect/>
          <a:stretch>
            <a:fillRect/>
          </a:stretch>
        </p:blipFill>
        <p:spPr>
          <a:xfrm>
            <a:off x="216332" y="943680"/>
            <a:ext cx="3491572" cy="2328628"/>
          </a:xfrm>
          <a:prstGeom prst="rect">
            <a:avLst/>
          </a:prstGeom>
          <a:noFill/>
          <a:ln/>
        </p:spPr>
      </p:pic>
      <p:pic>
        <p:nvPicPr>
          <p:cNvPr id="7" name="Picture 5" descr="web_Калачная-34"/>
          <p:cNvPicPr>
            <a:picLocks noChangeAspect="1" noChangeArrowheads="1"/>
          </p:cNvPicPr>
          <p:nvPr/>
        </p:nvPicPr>
        <p:blipFill>
          <a:blip r:embed="rId5" cstate="print"/>
          <a:srcRect/>
          <a:stretch>
            <a:fillRect/>
          </a:stretch>
        </p:blipFill>
        <p:spPr>
          <a:xfrm>
            <a:off x="19452" y="3429000"/>
            <a:ext cx="4069818" cy="2713741"/>
          </a:xfrm>
          <a:prstGeom prst="rect">
            <a:avLst/>
          </a:prstGeom>
          <a:noFill/>
          <a:ln/>
        </p:spPr>
      </p:pic>
      <p:sp>
        <p:nvSpPr>
          <p:cNvPr id="8" name="TextBox 7"/>
          <p:cNvSpPr txBox="1"/>
          <p:nvPr/>
        </p:nvSpPr>
        <p:spPr>
          <a:xfrm>
            <a:off x="4139953" y="5085184"/>
            <a:ext cx="5004048" cy="1200329"/>
          </a:xfrm>
          <a:prstGeom prst="rect">
            <a:avLst/>
          </a:prstGeom>
          <a:noFill/>
        </p:spPr>
        <p:txBody>
          <a:bodyPr wrap="square" rtlCol="0">
            <a:spAutoFit/>
          </a:bodyPr>
          <a:lstStyle/>
          <a:p>
            <a:r>
              <a:rPr lang="lt-LT" sz="2400" b="1" dirty="0" smtClean="0">
                <a:latin typeface="Arial" panose="020B0604020202020204" pitchFamily="34" charset="0"/>
                <a:ea typeface="Tahoma" pitchFamily="34" charset="0"/>
                <a:cs typeface="Arial" panose="020B0604020202020204" pitchFamily="34" charset="0"/>
              </a:rPr>
              <a:t>Idėjos pagrindas: žmonių poreikis ryte </a:t>
            </a:r>
            <a:r>
              <a:rPr lang="lt-LT" sz="2400" b="1" dirty="0">
                <a:latin typeface="Arial" panose="020B0604020202020204" pitchFamily="34" charset="0"/>
                <a:ea typeface="Tahoma" pitchFamily="34" charset="0"/>
                <a:cs typeface="Arial" panose="020B0604020202020204" pitchFamily="34" charset="0"/>
              </a:rPr>
              <a:t>išgerti  </a:t>
            </a:r>
            <a:r>
              <a:rPr lang="lt-LT" sz="2400" b="1" dirty="0" smtClean="0">
                <a:latin typeface="Arial" panose="020B0604020202020204" pitchFamily="34" charset="0"/>
                <a:ea typeface="Tahoma" pitchFamily="34" charset="0"/>
                <a:cs typeface="Arial" panose="020B0604020202020204" pitchFamily="34" charset="0"/>
              </a:rPr>
              <a:t>puodelį kavos maloniojoje aplinkoje.</a:t>
            </a:r>
            <a:endParaRPr lang="ru-RU" sz="2400" b="1" dirty="0">
              <a:latin typeface="Arial" panose="020B0604020202020204" pitchFamily="34" charset="0"/>
              <a:ea typeface="Tahoma" pitchFamily="34" charset="0"/>
              <a:cs typeface="Arial" panose="020B0604020202020204" pitchFamily="34" charset="0"/>
            </a:endParaRPr>
          </a:p>
        </p:txBody>
      </p:sp>
    </p:spTree>
  </p:cSld>
  <p:clrMapOvr>
    <a:masterClrMapping/>
  </p:clrMapOvr>
  <p:transition advClick="0"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462" y="2060848"/>
            <a:ext cx="9144000" cy="1143000"/>
          </a:xfrm>
          <a:prstGeom prst="rect">
            <a:avLst/>
          </a:prstGeom>
          <a:solidFill>
            <a:schemeClr val="bg2">
              <a:lumMod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3200" b="1" dirty="0" smtClean="0">
                <a:solidFill>
                  <a:schemeClr val="bg1"/>
                </a:solidFill>
                <a:latin typeface="Tahoma" pitchFamily="34" charset="0"/>
                <a:ea typeface="Tahoma" pitchFamily="34" charset="0"/>
                <a:cs typeface="Tahoma" pitchFamily="34" charset="0"/>
              </a:rPr>
              <a:t>Be aktyvaus darbo su vietine bendruomene projektas nepasisektų</a:t>
            </a:r>
            <a:r>
              <a:rPr lang="en-US" sz="3200" b="1" dirty="0" smtClean="0">
                <a:solidFill>
                  <a:schemeClr val="bg1"/>
                </a:solidFill>
                <a:latin typeface="Tahoma" pitchFamily="34" charset="0"/>
                <a:ea typeface="Tahoma" pitchFamily="34" charset="0"/>
                <a:cs typeface="Tahoma" pitchFamily="34" charset="0"/>
              </a:rPr>
              <a:t>!</a:t>
            </a:r>
            <a:endParaRPr lang="ru-RU" sz="32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9472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55576" y="274638"/>
            <a:ext cx="7747224" cy="868346"/>
          </a:xfrm>
          <a:solidFill>
            <a:schemeClr val="bg2">
              <a:lumMod val="50000"/>
            </a:schemeClr>
          </a:solidFill>
        </p:spPr>
        <p:txBody>
          <a:bodyPr>
            <a:normAutofit/>
          </a:bodyPr>
          <a:lstStyle/>
          <a:p>
            <a:r>
              <a:rPr lang="lt-LT" sz="2400" b="1" dirty="0" smtClean="0">
                <a:solidFill>
                  <a:schemeClr val="bg1"/>
                </a:solidFill>
                <a:latin typeface="Tahoma" pitchFamily="34" charset="0"/>
                <a:ea typeface="Tahoma" pitchFamily="34" charset="0"/>
                <a:cs typeface="Tahoma" pitchFamily="34" charset="0"/>
              </a:rPr>
              <a:t>RAKTINĖS SĄVOKOS</a:t>
            </a:r>
            <a:r>
              <a:rPr lang="lt-LT" sz="3200" b="1" dirty="0" smtClean="0">
                <a:latin typeface="Tahoma" pitchFamily="34" charset="0"/>
                <a:ea typeface="Tahoma" pitchFamily="34" charset="0"/>
                <a:cs typeface="Tahoma" pitchFamily="34" charset="0"/>
              </a:rPr>
              <a:t> </a:t>
            </a:r>
            <a:endParaRPr lang="ru-RU" sz="3200" b="1" dirty="0">
              <a:latin typeface="Tahoma" pitchFamily="34" charset="0"/>
              <a:ea typeface="Tahoma" pitchFamily="34" charset="0"/>
              <a:cs typeface="Tahoma" pitchFamily="34" charset="0"/>
            </a:endParaRPr>
          </a:p>
        </p:txBody>
      </p:sp>
      <p:sp>
        <p:nvSpPr>
          <p:cNvPr id="4" name="Прямоугольник 3"/>
          <p:cNvSpPr/>
          <p:nvPr/>
        </p:nvSpPr>
        <p:spPr>
          <a:xfrm>
            <a:off x="4860032" y="3933056"/>
            <a:ext cx="3714776" cy="1785950"/>
          </a:xfrm>
          <a:prstGeom prst="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latin typeface="Tahoma" pitchFamily="34" charset="0"/>
                <a:ea typeface="Tahoma" pitchFamily="34" charset="0"/>
                <a:cs typeface="Tahoma" pitchFamily="34" charset="0"/>
              </a:rPr>
              <a:t>KULTŪRA</a:t>
            </a:r>
            <a:endParaRPr lang="ru-RU" sz="2400" b="1" dirty="0">
              <a:latin typeface="Tahoma" pitchFamily="34" charset="0"/>
              <a:ea typeface="Tahoma" pitchFamily="34" charset="0"/>
              <a:cs typeface="Tahoma" pitchFamily="34" charset="0"/>
            </a:endParaRPr>
          </a:p>
        </p:txBody>
      </p:sp>
      <p:sp>
        <p:nvSpPr>
          <p:cNvPr id="7" name="Прямоугольник 6"/>
          <p:cNvSpPr/>
          <p:nvPr/>
        </p:nvSpPr>
        <p:spPr>
          <a:xfrm>
            <a:off x="4788024" y="1484784"/>
            <a:ext cx="3714776" cy="178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latin typeface="Tahoma" pitchFamily="34" charset="0"/>
                <a:ea typeface="Tahoma" pitchFamily="34" charset="0"/>
                <a:cs typeface="Tahoma" pitchFamily="34" charset="0"/>
              </a:rPr>
              <a:t>VYSTYMASIS</a:t>
            </a:r>
            <a:endParaRPr lang="ru-RU" sz="2400" b="1" dirty="0">
              <a:latin typeface="Tahoma" pitchFamily="34" charset="0"/>
              <a:ea typeface="Tahoma" pitchFamily="34" charset="0"/>
              <a:cs typeface="Tahoma" pitchFamily="34" charset="0"/>
            </a:endParaRPr>
          </a:p>
        </p:txBody>
      </p:sp>
      <p:sp>
        <p:nvSpPr>
          <p:cNvPr id="8" name="Прямоугольник 7"/>
          <p:cNvSpPr/>
          <p:nvPr/>
        </p:nvSpPr>
        <p:spPr>
          <a:xfrm>
            <a:off x="755576" y="1484784"/>
            <a:ext cx="3714776" cy="178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pitchFamily="34" charset="0"/>
                <a:ea typeface="Tahoma" pitchFamily="34" charset="0"/>
                <a:cs typeface="Tahoma" pitchFamily="34" charset="0"/>
              </a:rPr>
              <a:t> </a:t>
            </a:r>
            <a:r>
              <a:rPr lang="lt-LT" sz="2400" b="1" dirty="0" smtClean="0">
                <a:latin typeface="Tahoma" pitchFamily="34" charset="0"/>
                <a:ea typeface="Tahoma" pitchFamily="34" charset="0"/>
                <a:cs typeface="Tahoma" pitchFamily="34" charset="0"/>
              </a:rPr>
              <a:t>STRATEGIJA</a:t>
            </a:r>
            <a:endParaRPr lang="ru-RU" sz="2400" b="1" dirty="0">
              <a:latin typeface="Tahoma" pitchFamily="34" charset="0"/>
              <a:ea typeface="Tahoma" pitchFamily="34" charset="0"/>
              <a:cs typeface="Tahoma" pitchFamily="34" charset="0"/>
            </a:endParaRPr>
          </a:p>
        </p:txBody>
      </p:sp>
      <p:sp>
        <p:nvSpPr>
          <p:cNvPr id="9" name="Прямоугольник 8"/>
          <p:cNvSpPr/>
          <p:nvPr/>
        </p:nvSpPr>
        <p:spPr>
          <a:xfrm>
            <a:off x="755576" y="3975848"/>
            <a:ext cx="3714776" cy="178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latin typeface="Tahoma" pitchFamily="34" charset="0"/>
                <a:ea typeface="Tahoma" pitchFamily="34" charset="0"/>
                <a:cs typeface="Tahoma" pitchFamily="34" charset="0"/>
              </a:rPr>
              <a:t>MIESTAS</a:t>
            </a:r>
            <a:endParaRPr lang="ru-RU" sz="2400" b="1" dirty="0">
              <a:latin typeface="Tahoma" pitchFamily="34" charset="0"/>
              <a:ea typeface="Tahoma" pitchFamily="34" charset="0"/>
              <a:cs typeface="Tahoma" pitchFamily="34" charset="0"/>
            </a:endParaRPr>
          </a:p>
        </p:txBody>
      </p:sp>
      <p:sp>
        <p:nvSpPr>
          <p:cNvPr id="2" name="Двойная стрелка влево/вправо 1"/>
          <p:cNvSpPr/>
          <p:nvPr/>
        </p:nvSpPr>
        <p:spPr>
          <a:xfrm>
            <a:off x="3995936" y="2636912"/>
            <a:ext cx="1216152"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Двойная стрелка влево/вправо 9"/>
          <p:cNvSpPr/>
          <p:nvPr/>
        </p:nvSpPr>
        <p:spPr>
          <a:xfrm>
            <a:off x="4139952" y="4149080"/>
            <a:ext cx="1216152"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Двойная стрелка влево/вправо 10"/>
          <p:cNvSpPr/>
          <p:nvPr/>
        </p:nvSpPr>
        <p:spPr>
          <a:xfrm rot="5400000">
            <a:off x="3122128" y="3366704"/>
            <a:ext cx="1368152"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Двойная стрелка влево/вправо 11"/>
          <p:cNvSpPr/>
          <p:nvPr/>
        </p:nvSpPr>
        <p:spPr>
          <a:xfrm rot="5400000">
            <a:off x="4782304" y="3290704"/>
            <a:ext cx="1360168"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Двойная стрелка влево/вправо 12"/>
          <p:cNvSpPr/>
          <p:nvPr/>
        </p:nvSpPr>
        <p:spPr>
          <a:xfrm rot="2623292">
            <a:off x="4066807" y="3350033"/>
            <a:ext cx="1216152"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Двойная стрелка влево/вправо 13"/>
          <p:cNvSpPr/>
          <p:nvPr/>
        </p:nvSpPr>
        <p:spPr>
          <a:xfrm rot="18723892">
            <a:off x="4047154" y="3368409"/>
            <a:ext cx="1216152" cy="48463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322365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a:solidFill>
            <a:schemeClr val="bg2">
              <a:lumMod val="50000"/>
            </a:schemeClr>
          </a:solidFill>
        </p:spPr>
        <p:txBody>
          <a:bodyPr>
            <a:normAutofit/>
          </a:bodyPr>
          <a:lstStyle/>
          <a:p>
            <a:r>
              <a:rPr lang="lt-LT" sz="2400" b="1" dirty="0" smtClean="0">
                <a:solidFill>
                  <a:schemeClr val="bg1"/>
                </a:solidFill>
                <a:latin typeface="Arial" panose="020B0604020202020204" pitchFamily="34" charset="0"/>
                <a:ea typeface="Tahoma" pitchFamily="34" charset="0"/>
                <a:cs typeface="Arial" panose="020B0604020202020204" pitchFamily="34" charset="0"/>
              </a:rPr>
              <a:t>MUZIEJŲ KŪRIMO VEIKLA TAPO UŽKREČIANČIŲ PAVYZDŽIU</a:t>
            </a:r>
            <a:endParaRPr lang="ru-RU" sz="2400" b="1" dirty="0">
              <a:solidFill>
                <a:schemeClr val="bg1"/>
              </a:solidFill>
              <a:latin typeface="Arial" panose="020B0604020202020204" pitchFamily="34" charset="0"/>
              <a:ea typeface="Tahoma" pitchFamily="34" charset="0"/>
              <a:cs typeface="Arial" panose="020B0604020202020204" pitchFamily="34" charset="0"/>
            </a:endParaRPr>
          </a:p>
        </p:txBody>
      </p:sp>
      <p:sp>
        <p:nvSpPr>
          <p:cNvPr id="3" name="Текст 2"/>
          <p:cNvSpPr>
            <a:spLocks noGrp="1"/>
          </p:cNvSpPr>
          <p:nvPr>
            <p:ph type="body" idx="1"/>
          </p:nvPr>
        </p:nvSpPr>
        <p:spPr>
          <a:xfrm>
            <a:off x="193284" y="1391077"/>
            <a:ext cx="4358158" cy="1245815"/>
          </a:xfrm>
        </p:spPr>
        <p:txBody>
          <a:bodyPr>
            <a:noAutofit/>
          </a:bodyPr>
          <a:lstStyle/>
          <a:p>
            <a:pPr algn="ctr"/>
            <a:r>
              <a:rPr lang="ru-RU" dirty="0" smtClean="0">
                <a:latin typeface="Arial" panose="020B0604020202020204" pitchFamily="34" charset="0"/>
                <a:ea typeface="Tahoma" pitchFamily="34" charset="0"/>
                <a:cs typeface="Arial" panose="020B0604020202020204" pitchFamily="34" charset="0"/>
              </a:rPr>
              <a:t>7. </a:t>
            </a:r>
            <a:r>
              <a:rPr lang="lt-LT" dirty="0" smtClean="0">
                <a:latin typeface="Arial" panose="020B0604020202020204" pitchFamily="34" charset="0"/>
                <a:ea typeface="Tahoma" pitchFamily="34" charset="0"/>
                <a:cs typeface="Arial" panose="020B0604020202020204" pitchFamily="34" charset="0"/>
              </a:rPr>
              <a:t>„PRADMENŲ MUZEJUS“</a:t>
            </a:r>
            <a:r>
              <a:rPr lang="ru-RU" i="1" dirty="0" smtClean="0">
                <a:latin typeface="Arial" panose="020B0604020202020204" pitchFamily="34" charset="0"/>
                <a:ea typeface="Tahoma" pitchFamily="34" charset="0"/>
                <a:cs typeface="Arial" panose="020B0604020202020204" pitchFamily="34" charset="0"/>
              </a:rPr>
              <a:t>. </a:t>
            </a:r>
            <a:r>
              <a:rPr lang="lt-LT" dirty="0" smtClean="0">
                <a:latin typeface="Arial" panose="020B0604020202020204" pitchFamily="34" charset="0"/>
                <a:ea typeface="Tahoma" pitchFamily="34" charset="0"/>
                <a:cs typeface="Arial" panose="020B0604020202020204" pitchFamily="34" charset="0"/>
              </a:rPr>
              <a:t>Šio metu jis yra muziejus-navigatorius</a:t>
            </a:r>
            <a:endParaRPr lang="ru-RU" dirty="0">
              <a:latin typeface="Arial" panose="020B0604020202020204" pitchFamily="34" charset="0"/>
              <a:cs typeface="Arial" panose="020B0604020202020204" pitchFamily="34" charset="0"/>
            </a:endParaRPr>
          </a:p>
        </p:txBody>
      </p:sp>
      <p:sp>
        <p:nvSpPr>
          <p:cNvPr id="5" name="Текст 4"/>
          <p:cNvSpPr>
            <a:spLocks noGrp="1"/>
          </p:cNvSpPr>
          <p:nvPr>
            <p:ph type="body" sz="quarter" idx="3"/>
          </p:nvPr>
        </p:nvSpPr>
        <p:spPr>
          <a:xfrm>
            <a:off x="4507732" y="1273917"/>
            <a:ext cx="4528764" cy="1579019"/>
          </a:xfrm>
        </p:spPr>
        <p:txBody>
          <a:bodyPr>
            <a:noAutofit/>
          </a:bodyPr>
          <a:lstStyle/>
          <a:p>
            <a:pPr marL="342900" indent="-342900" algn="ctr"/>
            <a:r>
              <a:rPr lang="ru-RU" dirty="0" smtClean="0">
                <a:latin typeface="Arial" panose="020B0604020202020204" pitchFamily="34" charset="0"/>
                <a:ea typeface="Tahoma" pitchFamily="34" charset="0"/>
                <a:cs typeface="Arial" panose="020B0604020202020204" pitchFamily="34" charset="0"/>
              </a:rPr>
              <a:t>8. </a:t>
            </a:r>
            <a:r>
              <a:rPr lang="lt-LT" dirty="0" smtClean="0">
                <a:latin typeface="Arial" panose="020B0604020202020204" pitchFamily="34" charset="0"/>
                <a:ea typeface="Tahoma" pitchFamily="34" charset="0"/>
                <a:cs typeface="Arial" panose="020B0604020202020204" pitchFamily="34" charset="0"/>
              </a:rPr>
              <a:t>„MUZIEJINE KRAUTUVĖLE“ </a:t>
            </a:r>
          </a:p>
          <a:p>
            <a:pPr marL="342900" indent="-342900" algn="ctr"/>
            <a:r>
              <a:rPr lang="lt-LT" dirty="0" smtClean="0">
                <a:latin typeface="Arial" panose="020B0604020202020204" pitchFamily="34" charset="0"/>
                <a:ea typeface="Tahoma" pitchFamily="34" charset="0"/>
                <a:cs typeface="Arial" panose="020B0604020202020204" pitchFamily="34" charset="0"/>
              </a:rPr>
              <a:t>Prekyba muilu ir naujos darbo vietos</a:t>
            </a:r>
            <a:endParaRPr lang="ru-RU" dirty="0" smtClean="0">
              <a:latin typeface="Arial" panose="020B0604020202020204" pitchFamily="34" charset="0"/>
              <a:ea typeface="Tahoma" pitchFamily="34" charset="0"/>
              <a:cs typeface="Arial" panose="020B0604020202020204" pitchFamily="34" charset="0"/>
            </a:endParaRPr>
          </a:p>
        </p:txBody>
      </p:sp>
      <p:pic>
        <p:nvPicPr>
          <p:cNvPr id="7" name="Picture 5" descr="DSC_3447"/>
          <p:cNvPicPr>
            <a:picLocks noGrp="1" noChangeAspect="1" noChangeArrowheads="1"/>
          </p:cNvPicPr>
          <p:nvPr>
            <p:ph sz="half" idx="2"/>
          </p:nvPr>
        </p:nvPicPr>
        <p:blipFill>
          <a:blip r:embed="rId3" cstate="print"/>
          <a:srcRect/>
          <a:stretch>
            <a:fillRect/>
          </a:stretch>
        </p:blipFill>
        <p:spPr>
          <a:xfrm>
            <a:off x="467544" y="2996952"/>
            <a:ext cx="4040188" cy="2675046"/>
          </a:xfrm>
          <a:prstGeom prst="rect">
            <a:avLst/>
          </a:prstGeom>
          <a:noFill/>
          <a:ln/>
        </p:spPr>
      </p:pic>
      <p:pic>
        <p:nvPicPr>
          <p:cNvPr id="8" name="Picture 3" descr="DSC_2936"/>
          <p:cNvPicPr>
            <a:picLocks noGrp="1" noChangeAspect="1" noChangeArrowheads="1"/>
          </p:cNvPicPr>
          <p:nvPr>
            <p:ph sz="quarter" idx="4"/>
          </p:nvPr>
        </p:nvPicPr>
        <p:blipFill>
          <a:blip r:embed="rId4" cstate="print"/>
          <a:srcRect/>
          <a:stretch>
            <a:fillRect/>
          </a:stretch>
        </p:blipFill>
        <p:spPr bwMode="auto">
          <a:xfrm>
            <a:off x="4716016" y="2996952"/>
            <a:ext cx="4041775" cy="2683138"/>
          </a:xfrm>
          <a:prstGeom prst="rect">
            <a:avLst/>
          </a:prstGeom>
          <a:noFill/>
        </p:spPr>
      </p:pic>
      <p:pic>
        <p:nvPicPr>
          <p:cNvPr id="9" name="Picture 8" descr="1 лого Птица полный 4"/>
          <p:cNvPicPr>
            <a:picLocks noChangeAspect="1" noChangeArrowheads="1"/>
          </p:cNvPicPr>
          <p:nvPr/>
        </p:nvPicPr>
        <p:blipFill>
          <a:blip r:embed="rId5" cstate="print"/>
          <a:srcRect/>
          <a:stretch>
            <a:fillRect/>
          </a:stretch>
        </p:blipFill>
        <p:spPr>
          <a:xfrm>
            <a:off x="0" y="5201816"/>
            <a:ext cx="1656184" cy="1656184"/>
          </a:xfrm>
          <a:prstGeom prst="rect">
            <a:avLst/>
          </a:prstGeo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a:solidFill>
            <a:schemeClr val="bg2">
              <a:lumMod val="50000"/>
            </a:schemeClr>
          </a:solidFill>
        </p:spPr>
        <p:txBody>
          <a:bodyPr>
            <a:normAutofit/>
          </a:bodyPr>
          <a:lstStyle/>
          <a:p>
            <a:r>
              <a:rPr lang="ru-RU" sz="2400" b="1" dirty="0" smtClean="0">
                <a:solidFill>
                  <a:schemeClr val="bg1"/>
                </a:solidFill>
                <a:latin typeface="Arial" panose="020B0604020202020204" pitchFamily="34" charset="0"/>
                <a:ea typeface="Tahoma" pitchFamily="34" charset="0"/>
                <a:cs typeface="Arial" panose="020B0604020202020204" pitchFamily="34" charset="0"/>
              </a:rPr>
              <a:t>9. </a:t>
            </a:r>
            <a:r>
              <a:rPr lang="lt-LT" sz="2400" b="1" dirty="0" smtClean="0">
                <a:solidFill>
                  <a:schemeClr val="bg1"/>
                </a:solidFill>
                <a:latin typeface="Arial" panose="020B0604020202020204" pitchFamily="34" charset="0"/>
                <a:ea typeface="Tahoma" pitchFamily="34" charset="0"/>
                <a:cs typeface="Arial" panose="020B0604020202020204" pitchFamily="34" charset="0"/>
              </a:rPr>
              <a:t>ĮVYKIAI VIENIJANTYS MIESTO GYVENTOJUS</a:t>
            </a:r>
            <a:endParaRPr lang="ru-RU" sz="2400" dirty="0">
              <a:solidFill>
                <a:schemeClr val="bg1"/>
              </a:solidFill>
              <a:latin typeface="Arial" panose="020B0604020202020204" pitchFamily="34" charset="0"/>
              <a:cs typeface="Arial" panose="020B0604020202020204" pitchFamily="34" charset="0"/>
            </a:endParaRPr>
          </a:p>
        </p:txBody>
      </p:sp>
      <p:sp>
        <p:nvSpPr>
          <p:cNvPr id="3" name="Текст 2"/>
          <p:cNvSpPr>
            <a:spLocks noGrp="1"/>
          </p:cNvSpPr>
          <p:nvPr>
            <p:ph type="body" idx="1"/>
          </p:nvPr>
        </p:nvSpPr>
        <p:spPr>
          <a:xfrm>
            <a:off x="75481" y="968990"/>
            <a:ext cx="3592438" cy="639762"/>
          </a:xfrm>
        </p:spPr>
        <p:txBody>
          <a:bodyPr>
            <a:noAutofit/>
          </a:bodyPr>
          <a:lstStyle/>
          <a:p>
            <a:pPr algn="ctr"/>
            <a:r>
              <a:rPr lang="lt-LT" sz="2000" dirty="0" smtClean="0">
                <a:latin typeface="Arial" panose="020B0604020202020204" pitchFamily="34" charset="0"/>
                <a:ea typeface="Tahoma" pitchFamily="34" charset="0"/>
                <a:cs typeface="Arial" panose="020B0604020202020204" pitchFamily="34" charset="0"/>
              </a:rPr>
              <a:t>LEDO RŪMAI</a:t>
            </a:r>
            <a:r>
              <a:rPr lang="ru-RU" sz="2000" dirty="0" smtClean="0">
                <a:latin typeface="Arial" panose="020B0604020202020204" pitchFamily="34" charset="0"/>
                <a:ea typeface="Tahoma" pitchFamily="34" charset="0"/>
                <a:cs typeface="Arial" panose="020B0604020202020204" pitchFamily="34" charset="0"/>
              </a:rPr>
              <a:t> – 2007-2014 </a:t>
            </a:r>
            <a:br>
              <a:rPr lang="ru-RU" sz="2000" dirty="0" smtClean="0">
                <a:latin typeface="Arial" panose="020B0604020202020204" pitchFamily="34" charset="0"/>
                <a:ea typeface="Tahoma" pitchFamily="34" charset="0"/>
                <a:cs typeface="Arial" panose="020B0604020202020204" pitchFamily="34" charset="0"/>
              </a:rPr>
            </a:br>
            <a:r>
              <a:rPr lang="lt-LT" sz="2000" i="1" dirty="0" smtClean="0">
                <a:latin typeface="Arial" panose="020B0604020202020204" pitchFamily="34" charset="0"/>
                <a:ea typeface="Tahoma" pitchFamily="34" charset="0"/>
                <a:cs typeface="Arial" panose="020B0604020202020204" pitchFamily="34" charset="0"/>
              </a:rPr>
              <a:t>miesto festivalius</a:t>
            </a:r>
            <a:endParaRPr lang="ru-RU" sz="2000" dirty="0">
              <a:latin typeface="Arial" panose="020B0604020202020204" pitchFamily="34" charset="0"/>
              <a:cs typeface="Arial" panose="020B0604020202020204" pitchFamily="34" charset="0"/>
            </a:endParaRPr>
          </a:p>
        </p:txBody>
      </p:sp>
      <p:sp>
        <p:nvSpPr>
          <p:cNvPr id="5" name="Текст 4"/>
          <p:cNvSpPr>
            <a:spLocks noGrp="1"/>
          </p:cNvSpPr>
          <p:nvPr>
            <p:ph type="body" sz="quarter" idx="3"/>
          </p:nvPr>
        </p:nvSpPr>
        <p:spPr>
          <a:xfrm>
            <a:off x="3851920" y="980728"/>
            <a:ext cx="4902825" cy="639762"/>
          </a:xfrm>
        </p:spPr>
        <p:txBody>
          <a:bodyPr>
            <a:noAutofit/>
          </a:bodyPr>
          <a:lstStyle/>
          <a:p>
            <a:pPr algn="ctr"/>
            <a:r>
              <a:rPr lang="lt-LT" sz="2000" dirty="0" smtClean="0">
                <a:latin typeface="Arial" panose="020B0604020202020204" pitchFamily="34" charset="0"/>
                <a:ea typeface="Tahoma" pitchFamily="34" charset="0"/>
                <a:cs typeface="Arial" panose="020B0604020202020204" pitchFamily="34" charset="0"/>
              </a:rPr>
              <a:t>ANTONOVO OBOLIAI</a:t>
            </a:r>
            <a:r>
              <a:rPr lang="ru-RU" sz="2000" dirty="0" smtClean="0">
                <a:latin typeface="Arial" panose="020B0604020202020204" pitchFamily="34" charset="0"/>
                <a:ea typeface="Tahoma" pitchFamily="34" charset="0"/>
                <a:cs typeface="Arial" panose="020B0604020202020204" pitchFamily="34" charset="0"/>
              </a:rPr>
              <a:t> – 2011-2016 </a:t>
            </a:r>
            <a:br>
              <a:rPr lang="ru-RU" sz="2000" dirty="0" smtClean="0">
                <a:latin typeface="Arial" panose="020B0604020202020204" pitchFamily="34" charset="0"/>
                <a:ea typeface="Tahoma" pitchFamily="34" charset="0"/>
                <a:cs typeface="Arial" panose="020B0604020202020204" pitchFamily="34" charset="0"/>
              </a:rPr>
            </a:br>
            <a:r>
              <a:rPr lang="lt-LT" sz="2000" i="1" dirty="0" smtClean="0">
                <a:latin typeface="Arial" panose="020B0604020202020204" pitchFamily="34" charset="0"/>
                <a:ea typeface="Tahoma" pitchFamily="34" charset="0"/>
                <a:cs typeface="Arial" panose="020B0604020202020204" pitchFamily="34" charset="0"/>
              </a:rPr>
              <a:t>tarptautinis obuolių-knygų festivalius</a:t>
            </a:r>
            <a:endParaRPr lang="ru-RU" sz="2000" dirty="0">
              <a:latin typeface="Arial" panose="020B0604020202020204" pitchFamily="34" charset="0"/>
              <a:cs typeface="Arial" panose="020B0604020202020204" pitchFamily="34" charset="0"/>
            </a:endParaRPr>
          </a:p>
        </p:txBody>
      </p:sp>
      <p:pic>
        <p:nvPicPr>
          <p:cNvPr id="7" name="Picture 4" descr="DSC07606"/>
          <p:cNvPicPr>
            <a:picLocks noGrp="1" noChangeAspect="1" noChangeArrowheads="1"/>
          </p:cNvPicPr>
          <p:nvPr>
            <p:ph sz="half" idx="2"/>
          </p:nvPr>
        </p:nvPicPr>
        <p:blipFill>
          <a:blip r:embed="rId3" cstate="print"/>
          <a:srcRect/>
          <a:stretch>
            <a:fillRect/>
          </a:stretch>
        </p:blipFill>
        <p:spPr bwMode="auto">
          <a:xfrm>
            <a:off x="251520" y="1652556"/>
            <a:ext cx="3240360" cy="2880000"/>
          </a:xfrm>
          <a:prstGeom prst="rect">
            <a:avLst/>
          </a:prstGeom>
          <a:noFill/>
        </p:spPr>
      </p:pic>
      <p:pic>
        <p:nvPicPr>
          <p:cNvPr id="8" name="Picture 5" descr="125"/>
          <p:cNvPicPr>
            <a:picLocks noGrp="1" noChangeAspect="1" noChangeArrowheads="1"/>
          </p:cNvPicPr>
          <p:nvPr>
            <p:ph sz="quarter" idx="4"/>
          </p:nvPr>
        </p:nvPicPr>
        <p:blipFill>
          <a:blip r:embed="rId4" cstate="print"/>
          <a:srcRect/>
          <a:stretch>
            <a:fillRect/>
          </a:stretch>
        </p:blipFill>
        <p:spPr>
          <a:xfrm>
            <a:off x="3779912" y="1628800"/>
            <a:ext cx="4974833" cy="2880000"/>
          </a:xfrm>
          <a:noFill/>
          <a:ln/>
        </p:spPr>
      </p:pic>
      <p:sp>
        <p:nvSpPr>
          <p:cNvPr id="9" name="Прямоугольник 8"/>
          <p:cNvSpPr/>
          <p:nvPr/>
        </p:nvSpPr>
        <p:spPr>
          <a:xfrm>
            <a:off x="1043608" y="4802376"/>
            <a:ext cx="7848872" cy="1938992"/>
          </a:xfrm>
          <a:prstGeom prst="rect">
            <a:avLst/>
          </a:prstGeom>
        </p:spPr>
        <p:txBody>
          <a:bodyPr wrap="square">
            <a:spAutoFit/>
          </a:bodyPr>
          <a:lstStyle/>
          <a:p>
            <a:pPr algn="r"/>
            <a:r>
              <a:rPr lang="lt-LT" sz="2000" b="1" dirty="0" smtClean="0">
                <a:latin typeface="Arial" panose="020B0604020202020204" pitchFamily="34" charset="0"/>
                <a:ea typeface="Tahoma" pitchFamily="34" charset="0"/>
                <a:cs typeface="Arial" panose="020B0604020202020204" pitchFamily="34" charset="0"/>
              </a:rPr>
              <a:t>Tarptautinis: Nyderlandai, Japonija, Skandinavija, Didžioji Britanija, Čekija, Vokietija. 50 autorių, dizainerių, muzikų,                      8000 lankytojų, dalyviai atvyksta iš Maskvos, Peterburgo, </a:t>
            </a:r>
            <a:r>
              <a:rPr lang="lt-LT" sz="2000" b="1" dirty="0" err="1" smtClean="0">
                <a:latin typeface="Arial" panose="020B0604020202020204" pitchFamily="34" charset="0"/>
                <a:ea typeface="Tahoma" pitchFamily="34" charset="0"/>
                <a:cs typeface="Arial" panose="020B0604020202020204" pitchFamily="34" charset="0"/>
              </a:rPr>
              <a:t>Iževsko</a:t>
            </a:r>
            <a:r>
              <a:rPr lang="lt-LT" sz="2000" b="1" dirty="0" smtClean="0">
                <a:latin typeface="Arial" panose="020B0604020202020204" pitchFamily="34" charset="0"/>
                <a:ea typeface="Tahoma" pitchFamily="34" charset="0"/>
                <a:cs typeface="Arial" panose="020B0604020202020204" pitchFamily="34" charset="0"/>
              </a:rPr>
              <a:t>, Ufos, Amsterdamo, Kembridžo, Helsinkio, Londono, Prahos, Saratovo, Hamburgo it kt.</a:t>
            </a:r>
            <a:endParaRPr lang="lt-LT" sz="2000" b="1" dirty="0">
              <a:latin typeface="Arial" panose="020B0604020202020204" pitchFamily="34" charset="0"/>
              <a:ea typeface="Tahoma" pitchFamily="34" charset="0"/>
              <a:cs typeface="Arial" panose="020B0604020202020204" pitchFamily="34" charset="0"/>
            </a:endParaRPr>
          </a:p>
          <a:p>
            <a:pPr algn="r"/>
            <a:endParaRPr lang="ru-RU" sz="2000" b="1" dirty="0">
              <a:latin typeface="Arial" panose="020B0604020202020204" pitchFamily="34" charset="0"/>
              <a:ea typeface="Tahoma" pitchFamily="34" charset="0"/>
              <a:cs typeface="Arial" panose="020B0604020202020204" pitchFamily="34" charset="0"/>
            </a:endParaRPr>
          </a:p>
        </p:txBody>
      </p:sp>
    </p:spTree>
    <p:extLst>
      <p:ext uri="{BB962C8B-B14F-4D97-AF65-F5344CB8AC3E}">
        <p14:creationId xmlns:p14="http://schemas.microsoft.com/office/powerpoint/2010/main" val="3090937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type="title"/>
          </p:nvPr>
        </p:nvSpPr>
        <p:spPr>
          <a:xfrm>
            <a:off x="0" y="1"/>
            <a:ext cx="9144000" cy="836712"/>
          </a:xfrm>
          <a:solidFill>
            <a:schemeClr val="bg2">
              <a:lumMod val="50000"/>
            </a:schemeClr>
          </a:solidFill>
        </p:spPr>
        <p:txBody>
          <a:bodyPr>
            <a:noAutofit/>
          </a:bodyPr>
          <a:lstStyle/>
          <a:p>
            <a:pPr eaLnBrk="1" hangingPunct="1"/>
            <a:r>
              <a:rPr lang="ru-RU" sz="2400" b="1" dirty="0" smtClean="0">
                <a:latin typeface="Arial" panose="020B0604020202020204" pitchFamily="34" charset="0"/>
                <a:ea typeface="Tahoma" pitchFamily="34" charset="0"/>
                <a:cs typeface="Arial" panose="020B0604020202020204" pitchFamily="34" charset="0"/>
              </a:rPr>
              <a:t/>
            </a:r>
            <a:br>
              <a:rPr lang="ru-RU" sz="2400" b="1" dirty="0" smtClean="0">
                <a:latin typeface="Arial" panose="020B0604020202020204" pitchFamily="34" charset="0"/>
                <a:ea typeface="Tahoma" pitchFamily="34" charset="0"/>
                <a:cs typeface="Arial" panose="020B0604020202020204" pitchFamily="34" charset="0"/>
              </a:rPr>
            </a:br>
            <a:r>
              <a:rPr lang="lt-LT" sz="2400" b="1" dirty="0" smtClean="0">
                <a:solidFill>
                  <a:schemeClr val="bg1"/>
                </a:solidFill>
                <a:latin typeface="Arial" panose="020B0604020202020204" pitchFamily="34" charset="0"/>
                <a:ea typeface="Tahoma" pitchFamily="34" charset="0"/>
                <a:cs typeface="Arial" panose="020B0604020202020204" pitchFamily="34" charset="0"/>
              </a:rPr>
              <a:t>SOCIALINIAI IR KULTŪRINIAI REZULTATAI :</a:t>
            </a:r>
            <a:br>
              <a:rPr lang="lt-LT" sz="2400" b="1" dirty="0" smtClean="0">
                <a:solidFill>
                  <a:schemeClr val="bg1"/>
                </a:solidFill>
                <a:latin typeface="Arial" panose="020B0604020202020204" pitchFamily="34" charset="0"/>
                <a:ea typeface="Tahoma" pitchFamily="34" charset="0"/>
                <a:cs typeface="Arial" panose="020B0604020202020204" pitchFamily="34" charset="0"/>
              </a:rPr>
            </a:br>
            <a:r>
              <a:rPr lang="lt-LT" sz="2400" b="1" dirty="0" smtClean="0">
                <a:solidFill>
                  <a:schemeClr val="bg1"/>
                </a:solidFill>
                <a:latin typeface="Arial" panose="020B0604020202020204" pitchFamily="34" charset="0"/>
                <a:ea typeface="Tahoma" pitchFamily="34" charset="0"/>
                <a:cs typeface="Arial" panose="020B0604020202020204" pitchFamily="34" charset="0"/>
              </a:rPr>
              <a:t>SRAUTO AUGIMAS</a:t>
            </a:r>
            <a:r>
              <a:rPr lang="ru-RU" sz="2400" b="1" dirty="0" smtClean="0">
                <a:latin typeface="Arial" panose="020B0604020202020204" pitchFamily="34" charset="0"/>
                <a:ea typeface="Tahoma" pitchFamily="34" charset="0"/>
                <a:cs typeface="Arial" panose="020B0604020202020204" pitchFamily="34" charset="0"/>
              </a:rPr>
              <a:t/>
            </a:r>
            <a:br>
              <a:rPr lang="ru-RU" sz="2400" b="1" dirty="0" smtClean="0">
                <a:latin typeface="Arial" panose="020B0604020202020204" pitchFamily="34" charset="0"/>
                <a:ea typeface="Tahoma" pitchFamily="34" charset="0"/>
                <a:cs typeface="Arial" panose="020B0604020202020204" pitchFamily="34" charset="0"/>
              </a:rPr>
            </a:br>
            <a:endParaRPr lang="ru-RU" sz="2400" b="1" dirty="0" smtClean="0">
              <a:latin typeface="Arial" panose="020B0604020202020204" pitchFamily="34" charset="0"/>
              <a:ea typeface="Tahoma" pitchFamily="34" charset="0"/>
              <a:cs typeface="Arial" panose="020B0604020202020204" pitchFamily="34" charset="0"/>
            </a:endParaRPr>
          </a:p>
        </p:txBody>
      </p:sp>
      <p:pic>
        <p:nvPicPr>
          <p:cNvPr id="16388" name="Picture 5" descr="DSC_0726"/>
          <p:cNvPicPr>
            <a:picLocks noGrp="1" noChangeAspect="1" noChangeArrowheads="1"/>
          </p:cNvPicPr>
          <p:nvPr>
            <p:ph sz="half" idx="1"/>
          </p:nvPr>
        </p:nvPicPr>
        <p:blipFill>
          <a:blip r:embed="rId3" cstate="print">
            <a:lum bright="6000" contrast="18000"/>
          </a:blip>
          <a:srcRect/>
          <a:stretch>
            <a:fillRect/>
          </a:stretch>
        </p:blipFill>
        <p:spPr>
          <a:xfrm>
            <a:off x="251520" y="980728"/>
            <a:ext cx="2410512" cy="3600000"/>
          </a:xfrm>
          <a:noFill/>
        </p:spPr>
      </p:pic>
      <p:sp>
        <p:nvSpPr>
          <p:cNvPr id="16389" name="Oval 8"/>
          <p:cNvSpPr>
            <a:spLocks noChangeArrowheads="1"/>
          </p:cNvSpPr>
          <p:nvPr/>
        </p:nvSpPr>
        <p:spPr bwMode="auto">
          <a:xfrm>
            <a:off x="2051720" y="1412776"/>
            <a:ext cx="2519362" cy="1296987"/>
          </a:xfrm>
          <a:prstGeom prst="ellipse">
            <a:avLst/>
          </a:prstGeom>
          <a:solidFill>
            <a:srgbClr val="FFC000"/>
          </a:solidFill>
          <a:ln w="9525">
            <a:solidFill>
              <a:schemeClr val="accent1"/>
            </a:solidFill>
            <a:round/>
            <a:headEnd/>
            <a:tailEnd/>
          </a:ln>
        </p:spPr>
        <p:txBody>
          <a:bodyPr wrap="none" anchor="ctr"/>
          <a:lstStyle/>
          <a:p>
            <a:pPr algn="ctr"/>
            <a:r>
              <a:rPr lang="lt-LT" sz="2000" b="1" dirty="0" smtClean="0">
                <a:latin typeface="Comic Sans MS" pitchFamily="66" charset="0"/>
              </a:rPr>
              <a:t>Daugiau kaip</a:t>
            </a:r>
            <a:r>
              <a:rPr lang="ru-RU" sz="2000" b="1" dirty="0" smtClean="0">
                <a:latin typeface="Comic Sans MS" pitchFamily="66" charset="0"/>
              </a:rPr>
              <a:t> 100</a:t>
            </a:r>
            <a:endParaRPr lang="ru-RU" sz="2000" b="1" dirty="0">
              <a:latin typeface="Comic Sans MS" pitchFamily="66" charset="0"/>
            </a:endParaRPr>
          </a:p>
          <a:p>
            <a:pPr algn="ctr"/>
            <a:r>
              <a:rPr lang="lt-LT" sz="2000" b="1" dirty="0">
                <a:latin typeface="Comic Sans MS" pitchFamily="66" charset="0"/>
              </a:rPr>
              <a:t>d</a:t>
            </a:r>
            <a:r>
              <a:rPr lang="lt-LT" sz="2000" b="1" dirty="0" smtClean="0">
                <a:latin typeface="Comic Sans MS" pitchFamily="66" charset="0"/>
              </a:rPr>
              <a:t>arbo vietų</a:t>
            </a:r>
            <a:endParaRPr lang="ru-RU" sz="2000" b="1" dirty="0">
              <a:latin typeface="Comic Sans MS" pitchFamily="66" charset="0"/>
            </a:endParaRPr>
          </a:p>
        </p:txBody>
      </p:sp>
      <p:sp>
        <p:nvSpPr>
          <p:cNvPr id="6" name="Прямоугольник 5"/>
          <p:cNvSpPr/>
          <p:nvPr/>
        </p:nvSpPr>
        <p:spPr>
          <a:xfrm>
            <a:off x="0" y="4776899"/>
            <a:ext cx="9036496" cy="1938992"/>
          </a:xfrm>
          <a:prstGeom prst="rect">
            <a:avLst/>
          </a:prstGeom>
        </p:spPr>
        <p:txBody>
          <a:bodyPr wrap="square">
            <a:spAutoFit/>
          </a:bodyPr>
          <a:lstStyle/>
          <a:p>
            <a:pPr lvl="0" algn="ctr"/>
            <a:r>
              <a:rPr lang="lt-LT" sz="2400" b="1" dirty="0" smtClean="0">
                <a:latin typeface="Arial" panose="020B0604020202020204" pitchFamily="34" charset="0"/>
                <a:ea typeface="Tahoma" pitchFamily="34" charset="0"/>
                <a:cs typeface="Arial" panose="020B0604020202020204" pitchFamily="34" charset="0"/>
              </a:rPr>
              <a:t>Sukurtos pastovios darbo vietos, tame tarpe neįgaliems, užtikrintas priėjimas prie miesto kultūrinio paveldo žmonėms su ribotomis galimybėmis, sukurtos aikštelės kūrybingo jaunimo  savęs realizavimui (muziejaus teatras, kino studija, festivaliai, akcijos, meno programos).</a:t>
            </a:r>
            <a:endParaRPr lang="ru-RU" sz="2400" b="1" dirty="0">
              <a:latin typeface="Arial" panose="020B0604020202020204" pitchFamily="34" charset="0"/>
              <a:ea typeface="Tahoma" pitchFamily="34" charset="0"/>
              <a:cs typeface="Arial" panose="020B0604020202020204" pitchFamily="34" charset="0"/>
            </a:endParaRPr>
          </a:p>
        </p:txBody>
      </p:sp>
      <p:sp>
        <p:nvSpPr>
          <p:cNvPr id="8" name="Oval 8"/>
          <p:cNvSpPr>
            <a:spLocks noChangeArrowheads="1"/>
          </p:cNvSpPr>
          <p:nvPr/>
        </p:nvSpPr>
        <p:spPr bwMode="auto">
          <a:xfrm>
            <a:off x="1403648" y="2996109"/>
            <a:ext cx="2951410" cy="1296987"/>
          </a:xfrm>
          <a:prstGeom prst="ellipse">
            <a:avLst/>
          </a:prstGeom>
          <a:solidFill>
            <a:srgbClr val="FFC000"/>
          </a:solidFill>
          <a:ln w="9525">
            <a:solidFill>
              <a:schemeClr val="accent1"/>
            </a:solidFill>
            <a:round/>
            <a:headEnd/>
            <a:tailEnd/>
          </a:ln>
        </p:spPr>
        <p:txBody>
          <a:bodyPr wrap="none" anchor="ctr"/>
          <a:lstStyle/>
          <a:p>
            <a:pPr algn="ctr"/>
            <a:r>
              <a:rPr lang="lt-LT" sz="2000" b="1" dirty="0" smtClean="0">
                <a:latin typeface="Comic Sans MS" pitchFamily="66" charset="0"/>
              </a:rPr>
              <a:t>Restauruoti penki</a:t>
            </a:r>
          </a:p>
          <a:p>
            <a:pPr algn="ctr"/>
            <a:r>
              <a:rPr lang="lt-LT" sz="2000" b="1" dirty="0" smtClean="0">
                <a:latin typeface="Comic Sans MS" pitchFamily="66" charset="0"/>
              </a:rPr>
              <a:t>kultūros paminklai</a:t>
            </a:r>
            <a:endParaRPr lang="ru-RU" sz="2000" b="1" dirty="0">
              <a:latin typeface="Comic Sans MS" pitchFamily="66" charset="0"/>
            </a:endParaRPr>
          </a:p>
        </p:txBody>
      </p:sp>
      <p:graphicFrame>
        <p:nvGraphicFramePr>
          <p:cNvPr id="10" name="Содержимое 9"/>
          <p:cNvGraphicFramePr>
            <a:graphicFrameLocks noGrp="1"/>
          </p:cNvGraphicFramePr>
          <p:nvPr>
            <p:ph sz="half" idx="2"/>
            <p:extLst>
              <p:ext uri="{D42A27DB-BD31-4B8C-83A1-F6EECF244321}">
                <p14:modId xmlns:p14="http://schemas.microsoft.com/office/powerpoint/2010/main" val="4252171213"/>
              </p:ext>
            </p:extLst>
          </p:nvPr>
        </p:nvGraphicFramePr>
        <p:xfrm>
          <a:off x="4139952" y="908720"/>
          <a:ext cx="4464496" cy="410445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4"/>
          <p:cNvSpPr>
            <a:spLocks noGrp="1" noChangeArrowheads="1"/>
          </p:cNvSpPr>
          <p:nvPr>
            <p:ph type="title"/>
          </p:nvPr>
        </p:nvSpPr>
        <p:spPr>
          <a:xfrm>
            <a:off x="0" y="0"/>
            <a:ext cx="9144000" cy="1143000"/>
          </a:xfrm>
        </p:spPr>
        <p:txBody>
          <a:bodyPr anchor="ctr"/>
          <a:lstStyle/>
          <a:p>
            <a:pPr marL="838200" indent="-838200"/>
            <a:r>
              <a:rPr lang="ru-RU" sz="2400" b="1" dirty="0">
                <a:solidFill>
                  <a:schemeClr val="bg1"/>
                </a:solidFill>
              </a:rPr>
              <a:t>          </a:t>
            </a:r>
            <a:endParaRPr lang="ru-RU" sz="2000" dirty="0">
              <a:solidFill>
                <a:schemeClr val="bg1"/>
              </a:solidFill>
            </a:endParaRPr>
          </a:p>
        </p:txBody>
      </p:sp>
      <p:sp>
        <p:nvSpPr>
          <p:cNvPr id="6" name="Rectangle 2"/>
          <p:cNvSpPr txBox="1">
            <a:spLocks noChangeArrowheads="1"/>
          </p:cNvSpPr>
          <p:nvPr/>
        </p:nvSpPr>
        <p:spPr>
          <a:xfrm>
            <a:off x="308519" y="4941168"/>
            <a:ext cx="3994598" cy="1080120"/>
          </a:xfrm>
          <a:prstGeom prst="rect">
            <a:avLst/>
          </a:prstGeom>
        </p:spPr>
        <p:txBody>
          <a:bodyPr anchor="ctr">
            <a:noAutofit/>
          </a:bodyPr>
          <a:lstStyle/>
          <a:p>
            <a:pPr lvl="0" algn="ctr">
              <a:spcBef>
                <a:spcPct val="0"/>
              </a:spcBef>
              <a:defRPr/>
            </a:pPr>
            <a:r>
              <a:rPr lang="lt-LT" sz="2000" b="1" dirty="0" err="1" smtClean="0">
                <a:latin typeface="Arial" panose="020B0604020202020204" pitchFamily="34" charset="0"/>
                <a:ea typeface="Tahoma" pitchFamily="34" charset="0"/>
                <a:cs typeface="Arial" panose="020B0604020202020204" pitchFamily="34" charset="0"/>
              </a:rPr>
              <a:t>Pastila</a:t>
            </a:r>
            <a:r>
              <a:rPr lang="lt-LT" sz="2000" b="1" dirty="0" smtClean="0">
                <a:latin typeface="Arial" panose="020B0604020202020204" pitchFamily="34" charset="0"/>
                <a:ea typeface="Tahoma" pitchFamily="34" charset="0"/>
                <a:cs typeface="Arial" panose="020B0604020202020204" pitchFamily="34" charset="0"/>
              </a:rPr>
              <a:t> „</a:t>
            </a:r>
            <a:r>
              <a:rPr lang="lt-LT" sz="2000" b="1" dirty="0" err="1" smtClean="0">
                <a:latin typeface="Arial" panose="020B0604020202020204" pitchFamily="34" charset="0"/>
                <a:ea typeface="Tahoma" pitchFamily="34" charset="0"/>
                <a:cs typeface="Arial" panose="020B0604020202020204" pitchFamily="34" charset="0"/>
              </a:rPr>
              <a:t>Bramly</a:t>
            </a:r>
            <a:r>
              <a:rPr lang="lt-LT" sz="2000" b="1" dirty="0" smtClean="0">
                <a:latin typeface="Arial" panose="020B0604020202020204" pitchFamily="34" charset="0"/>
                <a:ea typeface="Tahoma" pitchFamily="34" charset="0"/>
                <a:cs typeface="Arial" panose="020B0604020202020204" pitchFamily="34" charset="0"/>
              </a:rPr>
              <a:t>“</a:t>
            </a:r>
            <a:r>
              <a:rPr lang="ru-RU" sz="2000" b="1" dirty="0" smtClean="0">
                <a:latin typeface="Arial" panose="020B0604020202020204" pitchFamily="34" charset="0"/>
                <a:ea typeface="Tahoma" pitchFamily="34" charset="0"/>
                <a:cs typeface="Arial" panose="020B0604020202020204" pitchFamily="34" charset="0"/>
              </a:rPr>
              <a:t> – </a:t>
            </a:r>
            <a:r>
              <a:rPr lang="lt-LT" sz="2000" b="1" dirty="0" smtClean="0">
                <a:latin typeface="Arial" panose="020B0604020202020204" pitchFamily="34" charset="0"/>
                <a:ea typeface="Tahoma" pitchFamily="34" charset="0"/>
                <a:cs typeface="Arial" panose="020B0604020202020204" pitchFamily="34" charset="0"/>
              </a:rPr>
              <a:t>suvenyras</a:t>
            </a:r>
            <a:r>
              <a:rPr kumimoji="0" lang="ru-RU" sz="2000" b="1" i="0" u="none" strike="noStrike" kern="1200" cap="none" spc="0" normalizeH="0" baseline="0" noProof="0" dirty="0" smtClean="0">
                <a:ln>
                  <a:noFill/>
                </a:ln>
                <a:solidFill>
                  <a:schemeClr val="tx1"/>
                </a:solidFill>
                <a:effectLst/>
                <a:uLnTx/>
                <a:uFillTx/>
                <a:latin typeface="Arial" panose="020B0604020202020204" pitchFamily="34" charset="0"/>
                <a:ea typeface="Tahoma" pitchFamily="34" charset="0"/>
                <a:cs typeface="Arial" panose="020B0604020202020204" pitchFamily="34" charset="0"/>
              </a:rPr>
              <a:t> </a:t>
            </a:r>
            <a:r>
              <a:rPr kumimoji="0" lang="lt-LT" sz="2000" b="1" i="0" u="none" strike="noStrike" kern="1200" cap="none" spc="0" normalizeH="0" baseline="0" noProof="0" dirty="0" smtClean="0">
                <a:ln>
                  <a:noFill/>
                </a:ln>
                <a:solidFill>
                  <a:schemeClr val="tx1"/>
                </a:solidFill>
                <a:effectLst/>
                <a:uLnTx/>
                <a:uFillTx/>
                <a:latin typeface="Arial" panose="020B0604020202020204" pitchFamily="34" charset="0"/>
                <a:ea typeface="Tahoma" pitchFamily="34" charset="0"/>
                <a:cs typeface="Arial" panose="020B0604020202020204" pitchFamily="34" charset="0"/>
              </a:rPr>
              <a:t>Rusijos</a:t>
            </a:r>
            <a:r>
              <a:rPr kumimoji="0" lang="lt-LT" sz="2000" b="1" i="0" u="none" strike="noStrike" kern="1200" cap="none" spc="0" normalizeH="0" noProof="0" dirty="0" smtClean="0">
                <a:ln>
                  <a:noFill/>
                </a:ln>
                <a:solidFill>
                  <a:schemeClr val="tx1"/>
                </a:solidFill>
                <a:effectLst/>
                <a:uLnTx/>
                <a:uFillTx/>
                <a:latin typeface="Arial" panose="020B0604020202020204" pitchFamily="34" charset="0"/>
                <a:ea typeface="Tahoma" pitchFamily="34" charset="0"/>
                <a:cs typeface="Arial" panose="020B0604020202020204" pitchFamily="34" charset="0"/>
              </a:rPr>
              <a:t> ir Didžiosios Britanijos kultūros metais</a:t>
            </a:r>
          </a:p>
        </p:txBody>
      </p:sp>
      <p:pic>
        <p:nvPicPr>
          <p:cNvPr id="7" name="Picture 2" descr="C:\Documents and Settings\Наталия Павлова\Рабочий стол\485410_219725191509797_1960505446_n.jpg"/>
          <p:cNvPicPr>
            <a:picLocks noChangeAspect="1" noChangeArrowheads="1"/>
          </p:cNvPicPr>
          <p:nvPr/>
        </p:nvPicPr>
        <p:blipFill>
          <a:blip r:embed="rId3" cstate="print">
            <a:lum contrast="30000"/>
          </a:blip>
          <a:srcRect b="10102"/>
          <a:stretch>
            <a:fillRect/>
          </a:stretch>
        </p:blipFill>
        <p:spPr>
          <a:xfrm>
            <a:off x="0" y="1340768"/>
            <a:ext cx="4217945" cy="2520000"/>
          </a:xfrm>
          <a:prstGeom prst="rect">
            <a:avLst/>
          </a:prstGeom>
          <a:effectLst>
            <a:softEdge rad="112500"/>
          </a:effectLst>
        </p:spPr>
      </p:pic>
      <p:sp>
        <p:nvSpPr>
          <p:cNvPr id="9" name="Rectangle 4"/>
          <p:cNvSpPr>
            <a:spLocks noChangeArrowheads="1"/>
          </p:cNvSpPr>
          <p:nvPr/>
        </p:nvSpPr>
        <p:spPr bwMode="auto">
          <a:xfrm>
            <a:off x="128499" y="4293096"/>
            <a:ext cx="4032448" cy="400110"/>
          </a:xfrm>
          <a:prstGeom prst="rect">
            <a:avLst/>
          </a:prstGeom>
          <a:noFill/>
          <a:ln w="9525">
            <a:noFill/>
            <a:miter lim="800000"/>
            <a:headEnd/>
            <a:tailEnd/>
          </a:ln>
        </p:spPr>
        <p:txBody>
          <a:bodyPr wrap="square">
            <a:spAutoFit/>
          </a:bodyPr>
          <a:lstStyle/>
          <a:p>
            <a:pPr algn="ctr"/>
            <a:r>
              <a:rPr lang="lt-LT" sz="2000" b="1" dirty="0" err="1" smtClean="0">
                <a:latin typeface="Arial" panose="020B0604020202020204" pitchFamily="34" charset="0"/>
                <a:ea typeface="Tahoma" pitchFamily="34" charset="0"/>
                <a:cs typeface="Arial" panose="020B0604020202020204" pitchFamily="34" charset="0"/>
              </a:rPr>
              <a:t>Kolomnos</a:t>
            </a:r>
            <a:r>
              <a:rPr lang="lt-LT" sz="2000" b="1" dirty="0" smtClean="0">
                <a:latin typeface="Arial" panose="020B0604020202020204" pitchFamily="34" charset="0"/>
                <a:ea typeface="Tahoma" pitchFamily="34" charset="0"/>
                <a:cs typeface="Arial" panose="020B0604020202020204" pitchFamily="34" charset="0"/>
              </a:rPr>
              <a:t> pastilės Grinviče</a:t>
            </a:r>
            <a:endParaRPr lang="ru-RU" sz="2000" b="1" dirty="0">
              <a:latin typeface="Arial" panose="020B0604020202020204" pitchFamily="34" charset="0"/>
              <a:ea typeface="Tahoma" pitchFamily="34" charset="0"/>
              <a:cs typeface="Arial" panose="020B0604020202020204" pitchFamily="34" charset="0"/>
            </a:endParaRPr>
          </a:p>
        </p:txBody>
      </p:sp>
      <p:sp>
        <p:nvSpPr>
          <p:cNvPr id="8" name="TextBox 7"/>
          <p:cNvSpPr txBox="1"/>
          <p:nvPr/>
        </p:nvSpPr>
        <p:spPr>
          <a:xfrm>
            <a:off x="-30802" y="1"/>
            <a:ext cx="9174802" cy="1200329"/>
          </a:xfrm>
          <a:prstGeom prst="rect">
            <a:avLst/>
          </a:prstGeom>
          <a:solidFill>
            <a:srgbClr val="FFC000"/>
          </a:solidFill>
        </p:spPr>
        <p:txBody>
          <a:bodyPr wrap="square" rtlCol="0">
            <a:spAutoFit/>
          </a:bodyPr>
          <a:lstStyle/>
          <a:p>
            <a:pPr algn="ctr"/>
            <a:endParaRPr lang="ru-RU" sz="2400" b="1" dirty="0" smtClean="0">
              <a:latin typeface="Arial" panose="020B0604020202020204" pitchFamily="34" charset="0"/>
              <a:ea typeface="Tahoma" pitchFamily="34" charset="0"/>
              <a:cs typeface="Arial" panose="020B0604020202020204" pitchFamily="34" charset="0"/>
            </a:endParaRPr>
          </a:p>
          <a:p>
            <a:pPr algn="ctr"/>
            <a:r>
              <a:rPr lang="lt-LT" sz="2400" b="1" dirty="0" smtClean="0">
                <a:latin typeface="Arial" panose="020B0604020202020204" pitchFamily="34" charset="0"/>
                <a:ea typeface="Tahoma" pitchFamily="34" charset="0"/>
                <a:cs typeface="Arial" panose="020B0604020202020204" pitchFamily="34" charset="0"/>
              </a:rPr>
              <a:t>REZULTATAS: IŠĖJIMAS Į PASAULĮ</a:t>
            </a:r>
            <a:endParaRPr lang="ru-RU" sz="2400" b="1" dirty="0" smtClean="0">
              <a:latin typeface="Arial" panose="020B0604020202020204" pitchFamily="34" charset="0"/>
              <a:ea typeface="Tahoma" pitchFamily="34" charset="0"/>
              <a:cs typeface="Arial" panose="020B0604020202020204" pitchFamily="34" charset="0"/>
            </a:endParaRPr>
          </a:p>
          <a:p>
            <a:endParaRPr lang="ru-RU" sz="2400" dirty="0">
              <a:latin typeface="Arial" panose="020B0604020202020204" pitchFamily="34" charset="0"/>
              <a:cs typeface="Arial" panose="020B0604020202020204" pitchFamily="34" charset="0"/>
            </a:endParaRPr>
          </a:p>
        </p:txBody>
      </p:sp>
      <p:pic>
        <p:nvPicPr>
          <p:cNvPr id="10" name="Picture 12" descr="!!!leaflet_2"/>
          <p:cNvPicPr>
            <a:picLocks noChangeAspect="1" noChangeArrowheads="1"/>
          </p:cNvPicPr>
          <p:nvPr/>
        </p:nvPicPr>
        <p:blipFill>
          <a:blip r:embed="rId4" cstate="print">
            <a:lum bright="-10000" contrast="10000"/>
          </a:blip>
          <a:srcRect/>
          <a:stretch>
            <a:fillRect/>
          </a:stretch>
        </p:blipFill>
        <p:spPr bwMode="auto">
          <a:xfrm>
            <a:off x="4303117" y="1340768"/>
            <a:ext cx="4840883" cy="2520000"/>
          </a:xfrm>
          <a:prstGeom prst="rect">
            <a:avLst/>
          </a:prstGeom>
          <a:ln>
            <a:noFill/>
          </a:ln>
          <a:effectLst>
            <a:softEdge rad="112500"/>
          </a:effectLst>
        </p:spPr>
      </p:pic>
      <p:sp>
        <p:nvSpPr>
          <p:cNvPr id="11" name="Прямоугольник 10"/>
          <p:cNvSpPr/>
          <p:nvPr/>
        </p:nvSpPr>
        <p:spPr>
          <a:xfrm>
            <a:off x="4303117" y="4437112"/>
            <a:ext cx="4572000" cy="1323439"/>
          </a:xfrm>
          <a:prstGeom prst="rect">
            <a:avLst/>
          </a:prstGeom>
        </p:spPr>
        <p:txBody>
          <a:bodyPr>
            <a:spAutoFit/>
          </a:bodyPr>
          <a:lstStyle/>
          <a:p>
            <a:pPr algn="ctr"/>
            <a:r>
              <a:rPr lang="lt-LT" sz="2000" b="1" dirty="0" smtClean="0">
                <a:solidFill>
                  <a:srgbClr val="C00000"/>
                </a:solidFill>
                <a:latin typeface="Arial" panose="020B0604020202020204" pitchFamily="34" charset="0"/>
                <a:ea typeface="Tahoma" pitchFamily="34" charset="0"/>
                <a:cs typeface="Arial" panose="020B0604020202020204" pitchFamily="34" charset="0"/>
              </a:rPr>
              <a:t>PRIVATI INICIATYVA PRADINGUSIO KOLOMNOS PASTILES SKONIO ATKŪRIMO SUFORMAVO NAUJA AKTUALŲ MIESTO BRENDĄ</a:t>
            </a:r>
            <a:endParaRPr lang="ru-RU" sz="2000"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323528" y="4509120"/>
            <a:ext cx="8229600" cy="19795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defRPr/>
            </a:pPr>
            <a:r>
              <a:rPr lang="lt-LT" sz="2400" b="1" dirty="0" smtClean="0">
                <a:latin typeface="Bradley Hand ITC" panose="03070402050302030203" pitchFamily="66" charset="0"/>
                <a:cs typeface="Arial" panose="020B0604020202020204" pitchFamily="34" charset="0"/>
              </a:rPr>
              <a:t>Nikolai </a:t>
            </a:r>
            <a:r>
              <a:rPr lang="lt-LT" sz="2400" b="1" dirty="0" err="1" smtClean="0">
                <a:latin typeface="Bradley Hand ITC" panose="03070402050302030203" pitchFamily="66" charset="0"/>
                <a:cs typeface="Arial" panose="020B0604020202020204" pitchFamily="34" charset="0"/>
              </a:rPr>
              <a:t>Prianishnikov</a:t>
            </a:r>
            <a:endParaRPr lang="lt-LT" sz="2400" b="1" dirty="0">
              <a:latin typeface="Bradley Hand ITC" panose="03070402050302030203" pitchFamily="66" charset="0"/>
              <a:cs typeface="Arial" panose="020B0604020202020204" pitchFamily="34" charset="0"/>
            </a:endParaRPr>
          </a:p>
          <a:p>
            <a:pPr marL="0" indent="0" algn="ctr">
              <a:lnSpc>
                <a:spcPct val="90000"/>
              </a:lnSpc>
              <a:buNone/>
              <a:defRPr/>
            </a:pPr>
            <a:r>
              <a:rPr lang="lt-LT" sz="2000" b="1" dirty="0" smtClean="0">
                <a:latin typeface="Arial" panose="020B0604020202020204" pitchFamily="34" charset="0"/>
                <a:cs typeface="Arial" panose="020B0604020202020204" pitchFamily="34" charset="0"/>
              </a:rPr>
              <a:t>– architektas</a:t>
            </a:r>
            <a:r>
              <a:rPr lang="en-GB" sz="2000" b="1" dirty="0" smtClean="0">
                <a:latin typeface="Arial" panose="020B0604020202020204" pitchFamily="34" charset="0"/>
                <a:cs typeface="Arial" panose="020B0604020202020204" pitchFamily="34" charset="0"/>
              </a:rPr>
              <a:t>, </a:t>
            </a:r>
            <a:r>
              <a:rPr lang="lt-LT" sz="2000" b="1" dirty="0" smtClean="0">
                <a:latin typeface="Arial" panose="020B0604020202020204" pitchFamily="34" charset="0"/>
                <a:cs typeface="Arial" panose="020B0604020202020204" pitchFamily="34" charset="0"/>
              </a:rPr>
              <a:t>miestų </a:t>
            </a:r>
            <a:r>
              <a:rPr lang="lt-LT" sz="2000" b="1" dirty="0">
                <a:latin typeface="Arial" panose="020B0604020202020204" pitchFamily="34" charset="0"/>
                <a:cs typeface="Arial" panose="020B0604020202020204" pitchFamily="34" charset="0"/>
              </a:rPr>
              <a:t>kultūros plėtros strategijų konsultantas, Maskvos socialinių ir kultūrinių mokslų aukštosios mokyklos  „Menedžmentas kultūros srityje“ pakraipos vadovas (Rusija)</a:t>
            </a:r>
            <a:endParaRPr lang="en-GB" sz="2000" b="1" dirty="0" smtClean="0">
              <a:solidFill>
                <a:srgbClr val="00B050"/>
              </a:solidFill>
              <a:latin typeface="Arial" panose="020B0604020202020204" pitchFamily="34" charset="0"/>
              <a:cs typeface="Arial" panose="020B0604020202020204" pitchFamily="34" charset="0"/>
            </a:endParaRPr>
          </a:p>
          <a:p>
            <a:pPr marL="0" indent="0" algn="ctr">
              <a:lnSpc>
                <a:spcPct val="90000"/>
              </a:lnSpc>
              <a:buNone/>
              <a:defRPr/>
            </a:pPr>
            <a:endParaRPr lang="en-GB" sz="2000" b="1" dirty="0">
              <a:latin typeface="Arial" panose="020B0604020202020204" pitchFamily="34" charset="0"/>
              <a:cs typeface="Arial" panose="020B0604020202020204" pitchFamily="34" charset="0"/>
            </a:endParaRPr>
          </a:p>
          <a:p>
            <a:pPr marL="0" indent="0" algn="ctr">
              <a:lnSpc>
                <a:spcPct val="90000"/>
              </a:lnSpc>
              <a:buNone/>
              <a:defRPr/>
            </a:pPr>
            <a:r>
              <a:rPr lang="lt-LT" sz="2000" b="1" dirty="0" err="1" smtClean="0">
                <a:latin typeface="Arial" panose="020B0604020202020204" pitchFamily="34" charset="0"/>
                <a:cs typeface="Arial" panose="020B0604020202020204" pitchFamily="34" charset="0"/>
              </a:rPr>
              <a:t>El.paštas</a:t>
            </a:r>
            <a:r>
              <a:rPr lang="lt-LT" sz="2000" b="1" dirty="0" smtClean="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 neps0110@gmail.com</a:t>
            </a:r>
            <a:endParaRPr lang="ru-RU" sz="2000" b="1" dirty="0" smtClean="0">
              <a:latin typeface="Arial" panose="020B0604020202020204" pitchFamily="34" charset="0"/>
              <a:cs typeface="Arial" panose="020B0604020202020204" pitchFamily="34" charset="0"/>
            </a:endParaRPr>
          </a:p>
          <a:p>
            <a:pPr algn="ctr">
              <a:lnSpc>
                <a:spcPct val="90000"/>
              </a:lnSpc>
              <a:buFont typeface="Arial" charset="0"/>
              <a:buChar char="►"/>
              <a:defRPr/>
            </a:pPr>
            <a:endParaRPr lang="ru-RU" sz="2000" b="1" dirty="0" smtClean="0">
              <a:solidFill>
                <a:schemeClr val="hlink"/>
              </a:solidFill>
              <a:latin typeface="Arial" panose="020B0604020202020204" pitchFamily="34" charset="0"/>
              <a:cs typeface="Arial" panose="020B0604020202020204" pitchFamily="34" charset="0"/>
            </a:endParaRPr>
          </a:p>
        </p:txBody>
      </p:sp>
      <p:pic>
        <p:nvPicPr>
          <p:cNvPr id="5" name="Рисунок 3" descr="НЕПр_06_2011.jpg"/>
          <p:cNvPicPr>
            <a:picLocks noChangeAspect="1"/>
          </p:cNvPicPr>
          <p:nvPr/>
        </p:nvPicPr>
        <p:blipFill>
          <a:blip r:embed="rId2" cstate="print"/>
          <a:stretch>
            <a:fillRect/>
          </a:stretch>
        </p:blipFill>
        <p:spPr>
          <a:xfrm>
            <a:off x="3490395" y="1773096"/>
            <a:ext cx="1895866" cy="2520000"/>
          </a:xfrm>
          <a:prstGeom prst="rect">
            <a:avLst/>
          </a:prstGeom>
        </p:spPr>
      </p:pic>
      <p:sp>
        <p:nvSpPr>
          <p:cNvPr id="7" name="TextBox 6"/>
          <p:cNvSpPr txBox="1"/>
          <p:nvPr/>
        </p:nvSpPr>
        <p:spPr>
          <a:xfrm>
            <a:off x="2473688" y="476672"/>
            <a:ext cx="3929282" cy="1200329"/>
          </a:xfrm>
          <a:prstGeom prst="rect">
            <a:avLst/>
          </a:prstGeom>
          <a:noFill/>
        </p:spPr>
        <p:txBody>
          <a:bodyPr wrap="none" rtlCol="0">
            <a:spAutoFit/>
          </a:bodyPr>
          <a:lstStyle/>
          <a:p>
            <a:pPr algn="ctr"/>
            <a:r>
              <a:rPr lang="lt-LT" sz="3600" b="1" dirty="0" smtClean="0">
                <a:solidFill>
                  <a:srgbClr val="0070C0"/>
                </a:solidFill>
                <a:latin typeface="Arial" panose="020B0604020202020204" pitchFamily="34" charset="0"/>
                <a:cs typeface="Arial" panose="020B0604020202020204" pitchFamily="34" charset="0"/>
              </a:rPr>
              <a:t>Ačiū už dėmesį</a:t>
            </a:r>
            <a:r>
              <a:rPr lang="en-GB" sz="3600" b="1" dirty="0" smtClean="0">
                <a:solidFill>
                  <a:srgbClr val="0070C0"/>
                </a:solidFill>
                <a:latin typeface="Arial" panose="020B0604020202020204" pitchFamily="34" charset="0"/>
                <a:cs typeface="Arial" panose="020B0604020202020204" pitchFamily="34" charset="0"/>
              </a:rPr>
              <a:t>!</a:t>
            </a:r>
          </a:p>
          <a:p>
            <a:pPr algn="ctr"/>
            <a:r>
              <a:rPr lang="lt-LT" sz="3600" b="1" dirty="0" smtClean="0">
                <a:solidFill>
                  <a:schemeClr val="accent2">
                    <a:lumMod val="75000"/>
                  </a:schemeClr>
                </a:solidFill>
                <a:latin typeface="Arial" panose="020B0604020202020204" pitchFamily="34" charset="0"/>
                <a:cs typeface="Arial" panose="020B0604020202020204" pitchFamily="34" charset="0"/>
              </a:rPr>
              <a:t>Ar yra klausimų</a:t>
            </a:r>
            <a:r>
              <a:rPr lang="en-GB" sz="3600" b="1" dirty="0" smtClean="0">
                <a:solidFill>
                  <a:schemeClr val="accent2">
                    <a:lumMod val="75000"/>
                  </a:schemeClr>
                </a:solidFill>
                <a:latin typeface="Arial" panose="020B0604020202020204" pitchFamily="34" charset="0"/>
                <a:cs typeface="Arial" panose="020B0604020202020204" pitchFamily="34" charset="0"/>
              </a:rPr>
              <a:t>?</a:t>
            </a:r>
            <a:endParaRPr lang="lt-LT" sz="36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34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spTree>
    <p:extLst>
      <p:ext uri="{BB962C8B-B14F-4D97-AF65-F5344CB8AC3E}">
        <p14:creationId xmlns:p14="http://schemas.microsoft.com/office/powerpoint/2010/main" val="3903338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0" y="0"/>
            <a:ext cx="9144000" cy="1340768"/>
          </a:xfrm>
          <a:solidFill>
            <a:srgbClr val="FFC000"/>
          </a:solidFill>
        </p:spPr>
        <p:txBody>
          <a:bodyPr>
            <a:normAutofit/>
          </a:bodyPr>
          <a:lstStyle/>
          <a:p>
            <a:pPr eaLnBrk="1" hangingPunct="1"/>
            <a:r>
              <a:rPr lang="ru-RU" sz="2800" b="1" dirty="0" smtClean="0">
                <a:latin typeface="Tahoma" pitchFamily="34" charset="0"/>
                <a:ea typeface="Tahoma" pitchFamily="34" charset="0"/>
                <a:cs typeface="Tahoma" pitchFamily="34" charset="0"/>
              </a:rPr>
              <a:t>ХРОНОЛОГИЯ СОЗДАНИЯ ЦЕНТРА ИСТОРИЧЕСКОГО САДОВОДСТВА</a:t>
            </a:r>
            <a:endParaRPr lang="ru-RU" sz="2800" dirty="0" smtClean="0"/>
          </a:p>
        </p:txBody>
      </p:sp>
      <p:sp>
        <p:nvSpPr>
          <p:cNvPr id="5" name="Содержимое 4"/>
          <p:cNvSpPr>
            <a:spLocks noGrp="1"/>
          </p:cNvSpPr>
          <p:nvPr>
            <p:ph idx="1"/>
          </p:nvPr>
        </p:nvSpPr>
        <p:spPr>
          <a:xfrm>
            <a:off x="323528" y="1340768"/>
            <a:ext cx="8229600" cy="4525963"/>
          </a:xfrm>
          <a:solidFill>
            <a:schemeClr val="bg1"/>
          </a:solidFill>
        </p:spPr>
        <p:txBody>
          <a:bodyPr>
            <a:normAutofit/>
          </a:bodyPr>
          <a:lstStyle/>
          <a:p>
            <a:pPr marL="457200" indent="-457200" algn="just">
              <a:buFont typeface="+mj-lt"/>
              <a:buAutoNum type="arabicPeriod"/>
            </a:pPr>
            <a:r>
              <a:rPr lang="ru-RU" sz="2000" b="1" dirty="0" smtClean="0">
                <a:latin typeface="Tahoma" pitchFamily="34" charset="0"/>
                <a:ea typeface="Tahoma" pitchFamily="34" charset="0"/>
                <a:cs typeface="Tahoma" pitchFamily="34" charset="0"/>
              </a:rPr>
              <a:t>ВНАЧАЛЕ У НАШИХ ГЕРОЕВ БЫЛА ТОЛЬКО ИДЕЯ: </a:t>
            </a:r>
            <a:r>
              <a:rPr lang="ru-RU" sz="2000" b="1" i="1" dirty="0" smtClean="0">
                <a:solidFill>
                  <a:schemeClr val="tx2"/>
                </a:solidFill>
                <a:latin typeface="Tahoma" pitchFamily="34" charset="0"/>
                <a:ea typeface="Tahoma" pitchFamily="34" charset="0"/>
                <a:cs typeface="Tahoma" pitchFamily="34" charset="0"/>
              </a:rPr>
              <a:t>захотелось вернуть исчезнувший вкус знаменитой коломенской пастилы;</a:t>
            </a:r>
            <a:endParaRPr lang="ru-RU" sz="2000" b="1" dirty="0" smtClean="0">
              <a:latin typeface="Tahoma" pitchFamily="34" charset="0"/>
              <a:ea typeface="Tahoma" pitchFamily="34" charset="0"/>
              <a:cs typeface="Tahoma" pitchFamily="34" charset="0"/>
            </a:endParaRPr>
          </a:p>
          <a:p>
            <a:pPr marL="457200" indent="-457200" algn="just">
              <a:buFont typeface="+mj-lt"/>
              <a:buAutoNum type="arabicPeriod"/>
            </a:pPr>
            <a:r>
              <a:rPr lang="ru-RU" sz="2000" b="1" dirty="0" smtClean="0">
                <a:latin typeface="Tahoma" pitchFamily="34" charset="0"/>
                <a:ea typeface="Tahoma" pitchFamily="34" charset="0"/>
                <a:cs typeface="Tahoma" pitchFamily="34" charset="0"/>
              </a:rPr>
              <a:t>2008 г. </a:t>
            </a:r>
            <a:r>
              <a:rPr lang="ru-RU" sz="2000" dirty="0" smtClean="0">
                <a:latin typeface="Tahoma" pitchFamily="34" charset="0"/>
                <a:ea typeface="Tahoma" pitchFamily="34" charset="0"/>
                <a:cs typeface="Tahoma" pitchFamily="34" charset="0"/>
              </a:rPr>
              <a:t>- </a:t>
            </a:r>
            <a:r>
              <a:rPr lang="ru-RU" sz="2000" b="1" dirty="0" smtClean="0">
                <a:latin typeface="Tahoma" pitchFamily="34" charset="0"/>
                <a:ea typeface="Tahoma" pitchFamily="34" charset="0"/>
                <a:cs typeface="Tahoma" pitchFamily="34" charset="0"/>
              </a:rPr>
              <a:t>ВОССОЗДАНИЕ ЗАБЫТОГО ВКУСА -  СОЗДАНИЕ ЧАСТНОГО МУЗЕЯ ПАСТИЛЫ (3 р. места);</a:t>
            </a:r>
          </a:p>
          <a:p>
            <a:pPr marL="457200" indent="-457200" algn="just">
              <a:spcBef>
                <a:spcPts val="0"/>
              </a:spcBef>
              <a:buFont typeface="+mj-lt"/>
              <a:buAutoNum type="arabicPeriod"/>
            </a:pPr>
            <a:r>
              <a:rPr lang="ru-RU" sz="2000" b="1" dirty="0" smtClean="0">
                <a:latin typeface="Tahoma" pitchFamily="34" charset="0"/>
                <a:ea typeface="Tahoma" pitchFamily="34" charset="0"/>
                <a:cs typeface="Tahoma" pitchFamily="34" charset="0"/>
              </a:rPr>
              <a:t>2009 г</a:t>
            </a:r>
            <a:r>
              <a:rPr lang="ru-RU" sz="2000" dirty="0" smtClean="0">
                <a:latin typeface="Tahoma" pitchFamily="34" charset="0"/>
                <a:ea typeface="Tahoma" pitchFamily="34" charset="0"/>
                <a:cs typeface="Tahoma" pitchFamily="34" charset="0"/>
              </a:rPr>
              <a:t>. - </a:t>
            </a:r>
            <a:r>
              <a:rPr lang="ru-RU" sz="2000" b="1" dirty="0" smtClean="0">
                <a:latin typeface="Tahoma" pitchFamily="34" charset="0"/>
                <a:ea typeface="Tahoma" pitchFamily="34" charset="0"/>
                <a:cs typeface="Tahoma" pitchFamily="34" charset="0"/>
              </a:rPr>
              <a:t>ОТКРЫТИЕ МУЗЕЯ И ПРОИЗВОДСТВА (33 р. места); </a:t>
            </a:r>
            <a:r>
              <a:rPr lang="en-US" sz="2000" b="1" dirty="0" smtClean="0">
                <a:latin typeface="Tahoma" pitchFamily="34" charset="0"/>
                <a:ea typeface="Tahoma" pitchFamily="34" charset="0"/>
                <a:cs typeface="Tahoma" pitchFamily="34" charset="0"/>
              </a:rPr>
              <a:t>NB</a:t>
            </a:r>
            <a:r>
              <a:rPr lang="ru-RU" sz="2000" b="1" dirty="0" smtClean="0">
                <a:latin typeface="Tahoma" pitchFamily="34" charset="0"/>
                <a:ea typeface="Tahoma" pitchFamily="34" charset="0"/>
                <a:cs typeface="Tahoma" pitchFamily="34" charset="0"/>
              </a:rPr>
              <a:t>: </a:t>
            </a:r>
            <a:r>
              <a:rPr lang="ru-RU" sz="2000" b="1" i="1" dirty="0" smtClean="0">
                <a:solidFill>
                  <a:schemeClr val="accent1">
                    <a:lumMod val="75000"/>
                  </a:schemeClr>
                </a:solidFill>
                <a:latin typeface="Tahoma" pitchFamily="34" charset="0"/>
                <a:ea typeface="Tahoma" pitchFamily="34" charset="0"/>
                <a:cs typeface="Tahoma" pitchFamily="34" charset="0"/>
              </a:rPr>
              <a:t>Музей возник при поддержке власти, но не в рамках традиционных  организаций культуры ;</a:t>
            </a:r>
          </a:p>
          <a:p>
            <a:pPr algn="just">
              <a:buNone/>
            </a:pPr>
            <a:r>
              <a:rPr lang="ru-RU" sz="2000" b="1" dirty="0" smtClean="0">
                <a:latin typeface="Tahoma" pitchFamily="34" charset="0"/>
                <a:ea typeface="Tahoma" pitchFamily="34" charset="0"/>
                <a:cs typeface="Tahoma" pitchFamily="34" charset="0"/>
              </a:rPr>
              <a:t>4. 2010: Создание: журнала и магазина для вольно</a:t>
            </a:r>
            <a:r>
              <a:rPr lang="en-US" sz="2000" b="1" dirty="0" smtClean="0">
                <a:latin typeface="Tahoma" pitchFamily="34" charset="0"/>
                <a:ea typeface="Tahoma" pitchFamily="34" charset="0"/>
                <a:cs typeface="Tahoma" pitchFamily="34" charset="0"/>
              </a:rPr>
              <a:t> </a:t>
            </a:r>
            <a:r>
              <a:rPr lang="ru-RU" sz="2000" b="1" dirty="0" smtClean="0">
                <a:latin typeface="Tahoma" pitchFamily="34" charset="0"/>
                <a:ea typeface="Tahoma" pitchFamily="34" charset="0"/>
                <a:cs typeface="Tahoma" pitchFamily="34" charset="0"/>
              </a:rPr>
              <a:t>гуляющих (+ 11 р. мест), Музейной киностудии (+6 р. Мест);</a:t>
            </a:r>
          </a:p>
          <a:p>
            <a:pPr algn="just">
              <a:buNone/>
            </a:pPr>
            <a:r>
              <a:rPr lang="ru-RU" sz="2000" b="1" dirty="0" smtClean="0">
                <a:latin typeface="Tahoma" pitchFamily="34" charset="0"/>
                <a:ea typeface="Tahoma" pitchFamily="34" charset="0"/>
                <a:cs typeface="Tahoma" pitchFamily="34" charset="0"/>
              </a:rPr>
              <a:t>6. 2012 – Создание пастильного кафе</a:t>
            </a:r>
          </a:p>
          <a:p>
            <a:pPr algn="just">
              <a:buNone/>
            </a:pPr>
            <a:r>
              <a:rPr lang="ru-RU" sz="2000" b="1" dirty="0" smtClean="0">
                <a:latin typeface="Tahoma" pitchFamily="34" charset="0"/>
                <a:ea typeface="Tahoma" pitchFamily="34" charset="0"/>
                <a:cs typeface="Tahoma" pitchFamily="34" charset="0"/>
              </a:rPr>
              <a:t>(10 р. мест);</a:t>
            </a:r>
          </a:p>
          <a:p>
            <a:pPr marL="457200" indent="-457200">
              <a:spcBef>
                <a:spcPts val="0"/>
              </a:spcBef>
              <a:buFont typeface="+mj-lt"/>
              <a:buAutoNum type="arabicPeriod"/>
            </a:pPr>
            <a:endParaRPr lang="ru-RU" sz="2000" b="1" i="1" dirty="0" smtClean="0">
              <a:solidFill>
                <a:schemeClr val="accent1">
                  <a:lumMod val="75000"/>
                </a:schemeClr>
              </a:solidFill>
              <a:latin typeface="Tahoma" pitchFamily="34" charset="0"/>
              <a:ea typeface="Tahoma" pitchFamily="34" charset="0"/>
              <a:cs typeface="Tahoma" pitchFamily="34" charset="0"/>
            </a:endParaRPr>
          </a:p>
          <a:p>
            <a:pPr marL="457200" indent="-457200">
              <a:buNone/>
            </a:pPr>
            <a:endParaRPr lang="ru-RU" sz="2000" dirty="0">
              <a:latin typeface="Tahoma" pitchFamily="34" charset="0"/>
              <a:ea typeface="Tahoma" pitchFamily="34" charset="0"/>
              <a:cs typeface="Tahoma" pitchFamily="34" charset="0"/>
            </a:endParaRPr>
          </a:p>
        </p:txBody>
      </p:sp>
      <p:pic>
        <p:nvPicPr>
          <p:cNvPr id="7" name="Picture 8" descr="Фасадная реклама"/>
          <p:cNvPicPr>
            <a:picLocks noChangeAspect="1" noChangeArrowheads="1"/>
          </p:cNvPicPr>
          <p:nvPr/>
        </p:nvPicPr>
        <p:blipFill>
          <a:blip r:embed="rId3" cstate="print">
            <a:lum bright="-6000" contrast="48000"/>
          </a:blip>
          <a:srcRect/>
          <a:stretch>
            <a:fillRect/>
          </a:stretch>
        </p:blipFill>
        <p:spPr bwMode="auto">
          <a:xfrm>
            <a:off x="5558143" y="4698000"/>
            <a:ext cx="3585857" cy="216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50106"/>
          </a:xfrm>
          <a:solidFill>
            <a:srgbClr val="FFC000"/>
          </a:solidFill>
        </p:spPr>
        <p:txBody>
          <a:bodyPr>
            <a:normAutofit/>
          </a:bodyPr>
          <a:lstStyle/>
          <a:p>
            <a:r>
              <a:rPr lang="ru-RU" sz="2800" b="1" dirty="0" smtClean="0">
                <a:latin typeface="Tahoma" pitchFamily="34" charset="0"/>
                <a:ea typeface="Tahoma" pitchFamily="34" charset="0"/>
                <a:cs typeface="Tahoma" pitchFamily="34" charset="0"/>
              </a:rPr>
              <a:t>КОЛОМНА: </a:t>
            </a:r>
            <a:r>
              <a:rPr lang="ru-RU" sz="2000" b="1" dirty="0" smtClean="0">
                <a:latin typeface="Tahoma" pitchFamily="34" charset="0"/>
                <a:ea typeface="Tahoma" pitchFamily="34" charset="0"/>
                <a:cs typeface="Tahoma" pitchFamily="34" charset="0"/>
              </a:rPr>
              <a:t>ПРОДОЛЖЕНИЕ</a:t>
            </a:r>
            <a:endParaRPr lang="ru-RU" sz="2000" b="1" dirty="0">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323528" y="908719"/>
            <a:ext cx="8820472" cy="3744417"/>
          </a:xfrm>
        </p:spPr>
        <p:txBody>
          <a:bodyPr/>
          <a:lstStyle/>
          <a:p>
            <a:pPr>
              <a:buNone/>
            </a:pPr>
            <a:r>
              <a:rPr lang="ru-RU" sz="2000" b="1" dirty="0" smtClean="0">
                <a:latin typeface="Tahoma" pitchFamily="34" charset="0"/>
                <a:ea typeface="Tahoma" pitchFamily="34" charset="0"/>
                <a:cs typeface="Tahoma" pitchFamily="34" charset="0"/>
              </a:rPr>
              <a:t>7. 2011: Создание: Музейного театра (+6 р. Мест), Музейной фабрики, закладка яблоневого сада}  (17 раб. мест), Открытие </a:t>
            </a:r>
            <a:r>
              <a:rPr lang="ru-RU" sz="2000" b="1" dirty="0" err="1" smtClean="0">
                <a:latin typeface="Tahoma" pitchFamily="34" charset="0"/>
                <a:ea typeface="Tahoma" pitchFamily="34" charset="0"/>
                <a:cs typeface="Tahoma" pitchFamily="34" charset="0"/>
              </a:rPr>
              <a:t>арткоммуналки</a:t>
            </a:r>
            <a:r>
              <a:rPr lang="ru-RU" sz="2000" b="1" dirty="0" smtClean="0">
                <a:latin typeface="Tahoma" pitchFamily="34" charset="0"/>
                <a:ea typeface="Tahoma" pitchFamily="34" charset="0"/>
                <a:cs typeface="Tahoma" pitchFamily="34" charset="0"/>
              </a:rPr>
              <a:t> ( 6 р.мест), Литературный фестиваль «Антоновские яблоки» (лекции, ярмарка, мастер-классы, писатели, открытая б-ка) (Волонтёры +ВТК);</a:t>
            </a:r>
          </a:p>
          <a:p>
            <a:pPr>
              <a:buNone/>
            </a:pPr>
            <a:r>
              <a:rPr lang="ru-RU" sz="2000" b="1" dirty="0" smtClean="0">
                <a:latin typeface="Tahoma" pitchFamily="34" charset="0"/>
                <a:ea typeface="Tahoma" pitchFamily="34" charset="0"/>
                <a:cs typeface="Tahoma" pitchFamily="34" charset="0"/>
              </a:rPr>
              <a:t>8. 2013 – Создание музея коломенского калача (8 р.мест);</a:t>
            </a:r>
          </a:p>
          <a:p>
            <a:r>
              <a:rPr lang="ru-RU" sz="2000" b="1" dirty="0" smtClean="0">
                <a:latin typeface="Tahoma" pitchFamily="34" charset="0"/>
                <a:ea typeface="Tahoma" pitchFamily="34" charset="0"/>
                <a:cs typeface="Tahoma" pitchFamily="34" charset="0"/>
              </a:rPr>
              <a:t>музейной гостиницы (7 - 10 р. мест);</a:t>
            </a:r>
          </a:p>
          <a:p>
            <a:r>
              <a:rPr lang="ru-RU" sz="2000" b="1" dirty="0" smtClean="0">
                <a:latin typeface="Tahoma" pitchFamily="34" charset="0"/>
                <a:ea typeface="Tahoma" pitchFamily="34" charset="0"/>
                <a:cs typeface="Tahoma" pitchFamily="34" charset="0"/>
              </a:rPr>
              <a:t>Выход на рынок Великобритании, создание предприятия коломенской пастилы в Норфолке ( 12 р. мест);</a:t>
            </a:r>
          </a:p>
          <a:p>
            <a:pPr>
              <a:buNone/>
            </a:pPr>
            <a:r>
              <a:rPr lang="ru-RU" sz="2000" b="1" dirty="0" smtClean="0">
                <a:latin typeface="Tahoma" pitchFamily="34" charset="0"/>
                <a:ea typeface="Tahoma" pitchFamily="34" charset="0"/>
                <a:cs typeface="Tahoma" pitchFamily="34" charset="0"/>
              </a:rPr>
              <a:t>9. 2014 – Создание музея коломенской деньги, преобразованного в музей-навигатор.</a:t>
            </a:r>
          </a:p>
          <a:p>
            <a:endParaRPr lang="ru-RU" sz="2000" b="1" dirty="0">
              <a:latin typeface="Tahoma" pitchFamily="34" charset="0"/>
              <a:ea typeface="Tahoma" pitchFamily="34" charset="0"/>
              <a:cs typeface="Tahoma" pitchFamily="34" charset="0"/>
            </a:endParaRPr>
          </a:p>
        </p:txBody>
      </p:sp>
      <p:pic>
        <p:nvPicPr>
          <p:cNvPr id="6" name="Рисунок 5" descr="Коммунал-1.jpg"/>
          <p:cNvPicPr>
            <a:picLocks noChangeAspect="1"/>
          </p:cNvPicPr>
          <p:nvPr/>
        </p:nvPicPr>
        <p:blipFill>
          <a:blip r:embed="rId3" cstate="print"/>
          <a:stretch>
            <a:fillRect/>
          </a:stretch>
        </p:blipFill>
        <p:spPr>
          <a:xfrm>
            <a:off x="7884368" y="4698000"/>
            <a:ext cx="1259632" cy="2160000"/>
          </a:xfrm>
          <a:prstGeom prst="rect">
            <a:avLst/>
          </a:prstGeom>
        </p:spPr>
      </p:pic>
      <p:pic>
        <p:nvPicPr>
          <p:cNvPr id="7" name="Picture 13" descr="_MG_5406"/>
          <p:cNvPicPr>
            <a:picLocks noChangeAspect="1" noChangeArrowheads="1"/>
          </p:cNvPicPr>
          <p:nvPr/>
        </p:nvPicPr>
        <p:blipFill>
          <a:blip r:embed="rId4" cstate="print">
            <a:lum contrast="18000"/>
          </a:blip>
          <a:srcRect/>
          <a:stretch>
            <a:fillRect/>
          </a:stretch>
        </p:blipFill>
        <p:spPr>
          <a:xfrm>
            <a:off x="0" y="4698000"/>
            <a:ext cx="1435711" cy="2160000"/>
          </a:xfrm>
          <a:prstGeom prst="rect">
            <a:avLst/>
          </a:prstGeom>
          <a:noFill/>
        </p:spPr>
      </p:pic>
      <p:pic>
        <p:nvPicPr>
          <p:cNvPr id="8" name="Picture 14" descr="DSC_0422"/>
          <p:cNvPicPr>
            <a:picLocks noChangeAspect="1" noChangeArrowheads="1"/>
          </p:cNvPicPr>
          <p:nvPr/>
        </p:nvPicPr>
        <p:blipFill>
          <a:blip r:embed="rId5" cstate="print"/>
          <a:srcRect/>
          <a:stretch>
            <a:fillRect/>
          </a:stretch>
        </p:blipFill>
        <p:spPr>
          <a:xfrm>
            <a:off x="1403648" y="4668837"/>
            <a:ext cx="3270250" cy="2189163"/>
          </a:xfrm>
          <a:prstGeom prst="rect">
            <a:avLst/>
          </a:prstGeom>
          <a:noFill/>
        </p:spPr>
      </p:pic>
      <p:pic>
        <p:nvPicPr>
          <p:cNvPr id="9" name="Picture 7" descr="2"/>
          <p:cNvPicPr>
            <a:picLocks noChangeAspect="1" noChangeArrowheads="1"/>
          </p:cNvPicPr>
          <p:nvPr/>
        </p:nvPicPr>
        <p:blipFill>
          <a:blip r:embed="rId6" cstate="print">
            <a:lum bright="-6000" contrast="18000"/>
          </a:blip>
          <a:srcRect/>
          <a:stretch>
            <a:fillRect/>
          </a:stretch>
        </p:blipFill>
        <p:spPr bwMode="auto">
          <a:xfrm>
            <a:off x="4644008" y="4698000"/>
            <a:ext cx="3239360" cy="21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a:solidFill>
            <a:srgbClr val="FFC000"/>
          </a:solidFill>
        </p:spPr>
        <p:txBody>
          <a:bodyPr>
            <a:normAutofit/>
          </a:bodyPr>
          <a:lstStyle/>
          <a:p>
            <a:r>
              <a:rPr lang="ru-RU" sz="3200" b="1" dirty="0" smtClean="0">
                <a:latin typeface="Tahoma" pitchFamily="34" charset="0"/>
                <a:ea typeface="Tahoma" pitchFamily="34" charset="0"/>
                <a:cs typeface="Tahoma" pitchFamily="34" charset="0"/>
              </a:rPr>
              <a:t>ПРОДУКТЫ ТВОРЧЕСКОГО КЛАСТЕРА</a:t>
            </a:r>
            <a:endParaRPr lang="ru-RU" sz="3200" b="1" dirty="0">
              <a:latin typeface="Tahoma" pitchFamily="34" charset="0"/>
              <a:ea typeface="Tahoma" pitchFamily="34" charset="0"/>
              <a:cs typeface="Tahoma" pitchFamily="34" charset="0"/>
            </a:endParaRPr>
          </a:p>
        </p:txBody>
      </p:sp>
      <p:sp>
        <p:nvSpPr>
          <p:cNvPr id="3" name="Содержимое 2"/>
          <p:cNvSpPr>
            <a:spLocks noGrp="1"/>
          </p:cNvSpPr>
          <p:nvPr>
            <p:ph sz="quarter" idx="1"/>
          </p:nvPr>
        </p:nvSpPr>
        <p:spPr>
          <a:xfrm>
            <a:off x="495101" y="764704"/>
            <a:ext cx="8064896" cy="4032448"/>
          </a:xfrm>
        </p:spPr>
        <p:txBody>
          <a:bodyPr>
            <a:noAutofit/>
          </a:bodyPr>
          <a:lstStyle/>
          <a:p>
            <a:r>
              <a:rPr lang="ru-RU" sz="2000" b="1" dirty="0" smtClean="0">
                <a:solidFill>
                  <a:schemeClr val="accent2">
                    <a:lumMod val="50000"/>
                  </a:schemeClr>
                </a:solidFill>
                <a:latin typeface="Tahoma" pitchFamily="34" charset="0"/>
                <a:ea typeface="Tahoma" pitchFamily="34" charset="0"/>
                <a:cs typeface="Tahoma" pitchFamily="34" charset="0"/>
              </a:rPr>
              <a:t>Творческий кластер производит три группы продуктов:</a:t>
            </a:r>
          </a:p>
          <a:p>
            <a:pPr lvl="1" algn="just"/>
            <a:r>
              <a:rPr lang="ru-RU" sz="2000" b="1" dirty="0" smtClean="0">
                <a:solidFill>
                  <a:schemeClr val="accent2">
                    <a:lumMod val="50000"/>
                  </a:schemeClr>
                </a:solidFill>
                <a:latin typeface="Tahoma" pitchFamily="34" charset="0"/>
                <a:ea typeface="Tahoma" pitchFamily="34" charset="0"/>
                <a:cs typeface="Tahoma" pitchFamily="34" charset="0"/>
              </a:rPr>
              <a:t>культурные (кино, телепередачи, театральные постановки, издания, медиа, выставки, фестивали, ярмарки, церемонии, произведения актуального искусства, дизайн, мода, ремесла, сценические искусства), </a:t>
            </a:r>
          </a:p>
          <a:p>
            <a:pPr lvl="1" algn="just"/>
            <a:r>
              <a:rPr lang="ru-RU" sz="2000" b="1" dirty="0" smtClean="0">
                <a:solidFill>
                  <a:schemeClr val="accent2">
                    <a:lumMod val="50000"/>
                  </a:schemeClr>
                </a:solidFill>
                <a:latin typeface="Tahoma" pitchFamily="34" charset="0"/>
                <a:ea typeface="Tahoma" pitchFamily="34" charset="0"/>
                <a:cs typeface="Tahoma" pitchFamily="34" charset="0"/>
              </a:rPr>
              <a:t>знания и впечатления, порождаемые атмосферой, средой, стилем и образом жизни, аутентичной кухней, программами реально прожитой жизни (</a:t>
            </a:r>
            <a:r>
              <a:rPr lang="en-US" sz="2000" b="1" dirty="0" smtClean="0">
                <a:solidFill>
                  <a:schemeClr val="accent2">
                    <a:lumMod val="50000"/>
                  </a:schemeClr>
                </a:solidFill>
                <a:latin typeface="Tahoma" pitchFamily="34" charset="0"/>
                <a:ea typeface="Tahoma" pitchFamily="34" charset="0"/>
                <a:cs typeface="Tahoma" pitchFamily="34" charset="0"/>
              </a:rPr>
              <a:t>real lived life</a:t>
            </a:r>
            <a:r>
              <a:rPr lang="ru-RU" sz="2000" b="1" dirty="0" smtClean="0">
                <a:solidFill>
                  <a:schemeClr val="accent2">
                    <a:lumMod val="50000"/>
                  </a:schemeClr>
                </a:solidFill>
                <a:latin typeface="Tahoma" pitchFamily="34" charset="0"/>
                <a:ea typeface="Tahoma" pitchFamily="34" charset="0"/>
                <a:cs typeface="Tahoma" pitchFamily="34" charset="0"/>
              </a:rPr>
              <a:t>), символической сувенирной продукцией.</a:t>
            </a:r>
          </a:p>
          <a:p>
            <a:pPr lvl="1" algn="just"/>
            <a:r>
              <a:rPr lang="ru-RU" sz="2000" b="1" dirty="0" smtClean="0">
                <a:solidFill>
                  <a:schemeClr val="accent2">
                    <a:lumMod val="50000"/>
                  </a:schemeClr>
                </a:solidFill>
                <a:latin typeface="Tahoma" pitchFamily="34" charset="0"/>
                <a:ea typeface="Tahoma" pitchFamily="34" charset="0"/>
                <a:cs typeface="Tahoma" pitchFamily="34" charset="0"/>
              </a:rPr>
              <a:t>бренд места, как живого и динамично развивающегося</a:t>
            </a:r>
            <a:endParaRPr lang="ru-RU" sz="2000" b="1" dirty="0">
              <a:solidFill>
                <a:schemeClr val="accent2">
                  <a:lumMod val="50000"/>
                </a:schemeClr>
              </a:solidFill>
              <a:latin typeface="Tahoma" pitchFamily="34" charset="0"/>
              <a:ea typeface="Tahoma" pitchFamily="34" charset="0"/>
              <a:cs typeface="Tahoma" pitchFamily="34" charset="0"/>
            </a:endParaRPr>
          </a:p>
        </p:txBody>
      </p:sp>
      <p:pic>
        <p:nvPicPr>
          <p:cNvPr id="27651" name="Picture 3" descr="C:\Users\Дмитрий\Desktop\68707651.jpg"/>
          <p:cNvPicPr>
            <a:picLocks noChangeAspect="1" noChangeArrowheads="1"/>
          </p:cNvPicPr>
          <p:nvPr/>
        </p:nvPicPr>
        <p:blipFill>
          <a:blip r:embed="rId3" cstate="print"/>
          <a:srcRect/>
          <a:stretch>
            <a:fillRect/>
          </a:stretch>
        </p:blipFill>
        <p:spPr bwMode="auto">
          <a:xfrm>
            <a:off x="500034" y="4797152"/>
            <a:ext cx="2843765" cy="1928826"/>
          </a:xfrm>
          <a:prstGeom prst="rect">
            <a:avLst/>
          </a:prstGeom>
          <a:noFill/>
        </p:spPr>
      </p:pic>
      <p:pic>
        <p:nvPicPr>
          <p:cNvPr id="27653" name="Picture 5"/>
          <p:cNvPicPr>
            <a:picLocks noChangeAspect="1" noChangeArrowheads="1"/>
          </p:cNvPicPr>
          <p:nvPr/>
        </p:nvPicPr>
        <p:blipFill>
          <a:blip r:embed="rId4" cstate="print"/>
          <a:srcRect/>
          <a:stretch>
            <a:fillRect/>
          </a:stretch>
        </p:blipFill>
        <p:spPr bwMode="auto">
          <a:xfrm>
            <a:off x="3500430" y="4809138"/>
            <a:ext cx="2524163" cy="1928826"/>
          </a:xfrm>
          <a:prstGeom prst="rect">
            <a:avLst/>
          </a:prstGeom>
          <a:noFill/>
          <a:ln w="9525">
            <a:noFill/>
            <a:miter lim="800000"/>
            <a:headEnd/>
            <a:tailEnd/>
          </a:ln>
          <a:effectLst/>
        </p:spPr>
      </p:pic>
      <p:pic>
        <p:nvPicPr>
          <p:cNvPr id="27655" name="Picture 7" descr="C:\Users\Дмитрий\Desktop\54339621.jpg"/>
          <p:cNvPicPr>
            <a:picLocks noChangeAspect="1" noChangeArrowheads="1"/>
          </p:cNvPicPr>
          <p:nvPr/>
        </p:nvPicPr>
        <p:blipFill>
          <a:blip r:embed="rId5" cstate="print"/>
          <a:srcRect/>
          <a:stretch>
            <a:fillRect/>
          </a:stretch>
        </p:blipFill>
        <p:spPr bwMode="auto">
          <a:xfrm>
            <a:off x="6143636" y="4797152"/>
            <a:ext cx="2571768" cy="1928826"/>
          </a:xfrm>
          <a:prstGeom prst="rect">
            <a:avLst/>
          </a:prstGeom>
          <a:noFill/>
        </p:spPr>
      </p:pic>
    </p:spTree>
    <p:extLst>
      <p:ext uri="{BB962C8B-B14F-4D97-AF65-F5344CB8AC3E}">
        <p14:creationId xmlns:p14="http://schemas.microsoft.com/office/powerpoint/2010/main" val="3562995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a:solidFill>
            <a:srgbClr val="FFC000"/>
          </a:solidFill>
        </p:spPr>
        <p:txBody>
          <a:bodyPr>
            <a:normAutofit/>
          </a:bodyPr>
          <a:lstStyle/>
          <a:p>
            <a:r>
              <a:rPr lang="ru-RU" sz="3200" b="1" dirty="0" smtClean="0">
                <a:latin typeface="Tahoma" pitchFamily="34" charset="0"/>
                <a:ea typeface="Tahoma" pitchFamily="34" charset="0"/>
                <a:cs typeface="Tahoma" pitchFamily="34" charset="0"/>
              </a:rPr>
              <a:t>ТЕРРИТОРИЯ ТВОРЧЕСКОГО КЛАСТЕРА</a:t>
            </a:r>
            <a:endParaRPr lang="ru-RU" sz="3200" b="1" dirty="0">
              <a:latin typeface="Tahoma" pitchFamily="34" charset="0"/>
              <a:ea typeface="Tahoma" pitchFamily="34" charset="0"/>
              <a:cs typeface="Tahoma" pitchFamily="34" charset="0"/>
            </a:endParaRPr>
          </a:p>
        </p:txBody>
      </p:sp>
      <p:pic>
        <p:nvPicPr>
          <p:cNvPr id="41987" name="Picture 3" descr="C:\Users\Дмитрий\Desktop\Karta_klastera.jpg"/>
          <p:cNvPicPr>
            <a:picLocks noChangeAspect="1" noChangeArrowheads="1"/>
          </p:cNvPicPr>
          <p:nvPr/>
        </p:nvPicPr>
        <p:blipFill>
          <a:blip r:embed="rId3" cstate="print"/>
          <a:srcRect/>
          <a:stretch>
            <a:fillRect/>
          </a:stretch>
        </p:blipFill>
        <p:spPr bwMode="auto">
          <a:xfrm>
            <a:off x="179512" y="1124744"/>
            <a:ext cx="4781250" cy="3600000"/>
          </a:xfrm>
          <a:prstGeom prst="rect">
            <a:avLst/>
          </a:prstGeom>
          <a:noFill/>
        </p:spPr>
      </p:pic>
      <p:sp>
        <p:nvSpPr>
          <p:cNvPr id="10241" name="Rectangle 1"/>
          <p:cNvSpPr>
            <a:spLocks noChangeArrowheads="1"/>
          </p:cNvSpPr>
          <p:nvPr/>
        </p:nvSpPr>
        <p:spPr bwMode="auto">
          <a:xfrm>
            <a:off x="5004048" y="939092"/>
            <a:ext cx="39251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Творческий кластер на территории исторического центра Коломны </a:t>
            </a:r>
            <a:r>
              <a:rPr lang="ru-RU" sz="2000" b="1" dirty="0" smtClean="0">
                <a:latin typeface="Tahoma" pitchFamily="34" charset="0"/>
                <a:ea typeface="Tahoma" pitchFamily="34" charset="0"/>
                <a:cs typeface="Tahoma" pitchFamily="34" charset="0"/>
              </a:rPr>
              <a:t>с сохранившейся средой </a:t>
            </a:r>
            <a:r>
              <a:rPr lang="en-US" sz="2000" b="1" dirty="0" smtClean="0">
                <a:latin typeface="Tahoma" pitchFamily="34" charset="0"/>
                <a:ea typeface="Tahoma" pitchFamily="34" charset="0"/>
                <a:cs typeface="Tahoma" pitchFamily="34" charset="0"/>
              </a:rPr>
              <a:t>XVIII</a:t>
            </a:r>
            <a:r>
              <a:rPr lang="ru-RU" sz="2000" b="1" dirty="0" smtClean="0">
                <a:latin typeface="Tahoma" pitchFamily="34" charset="0"/>
                <a:ea typeface="Tahoma" pitchFamily="34" charset="0"/>
                <a:cs typeface="Tahoma" pitchFamily="34" charset="0"/>
              </a:rPr>
              <a:t>-</a:t>
            </a:r>
            <a:r>
              <a:rPr lang="en-US" sz="2000" b="1" dirty="0" smtClean="0">
                <a:latin typeface="Tahoma" pitchFamily="34" charset="0"/>
                <a:ea typeface="Tahoma" pitchFamily="34" charset="0"/>
                <a:cs typeface="Tahoma" pitchFamily="34" charset="0"/>
              </a:rPr>
              <a:t>XIX</a:t>
            </a:r>
            <a:r>
              <a:rPr lang="ru-RU" sz="2000" b="1" dirty="0" smtClean="0">
                <a:latin typeface="Tahoma" pitchFamily="34" charset="0"/>
                <a:ea typeface="Tahoma" pitchFamily="34" charset="0"/>
                <a:cs typeface="Tahoma" pitchFamily="34" charset="0"/>
              </a:rPr>
              <a:t> веков, высокой концентрацией памятников и компонентами традиционного уклада жизни.</a:t>
            </a:r>
          </a:p>
          <a:p>
            <a:pPr lvl="0" algn="just" fontAlgn="base">
              <a:spcBef>
                <a:spcPct val="0"/>
              </a:spcBef>
              <a:spcAft>
                <a:spcPct val="0"/>
              </a:spcAft>
            </a:pPr>
            <a:r>
              <a:rPr kumimoji="0" lang="ru-RU" sz="2000" b="1" i="0" u="none" strike="noStrike" cap="none" normalizeH="0" baseline="0" dirty="0" smtClean="0">
                <a:ln>
                  <a:noFill/>
                </a:ln>
                <a:solidFill>
                  <a:schemeClr val="tx1"/>
                </a:solidFill>
                <a:effectLst/>
                <a:latin typeface="Tahoma" pitchFamily="34" charset="0"/>
                <a:ea typeface="Tahoma" pitchFamily="34" charset="0"/>
                <a:cs typeface="Tahoma" pitchFamily="34" charset="0"/>
              </a:rPr>
              <a:t>Его площадь составляет 2,6 кв. км  или 4% общей площади города. </a:t>
            </a:r>
          </a:p>
        </p:txBody>
      </p:sp>
      <p:sp>
        <p:nvSpPr>
          <p:cNvPr id="5" name="Прямоугольник 4"/>
          <p:cNvSpPr/>
          <p:nvPr/>
        </p:nvSpPr>
        <p:spPr>
          <a:xfrm>
            <a:off x="251520" y="4869160"/>
            <a:ext cx="8568952" cy="2031325"/>
          </a:xfrm>
          <a:prstGeom prst="rect">
            <a:avLst/>
          </a:prstGeom>
        </p:spPr>
        <p:txBody>
          <a:bodyPr wrap="square">
            <a:spAutoFit/>
          </a:bodyPr>
          <a:lstStyle/>
          <a:p>
            <a:pPr lvl="0" algn="just"/>
            <a:r>
              <a:rPr lang="ru-RU" b="1" dirty="0" smtClean="0">
                <a:latin typeface="Tahoma" pitchFamily="34" charset="0"/>
                <a:ea typeface="Tahoma" pitchFamily="34" charset="0"/>
                <a:cs typeface="Tahoma" pitchFamily="34" charset="0"/>
              </a:rPr>
              <a:t>Территория кластера находится на пересечении важных путей Москва – Рязань и Владимир – Кашира и имеет высокую транспортную доступность. Связь с Москвой по Казанской железной дороге (115 км), федеральной трассе (100 км). Кроме того, Коломна является речным портом, имеет аэродром малой авиации  и две вертолетные площадки по границам города. </a:t>
            </a:r>
          </a:p>
          <a:p>
            <a:endParaRPr lang="ru-RU" dirty="0"/>
          </a:p>
        </p:txBody>
      </p:sp>
    </p:spTree>
    <p:extLst>
      <p:ext uri="{BB962C8B-B14F-4D97-AF65-F5344CB8AC3E}">
        <p14:creationId xmlns:p14="http://schemas.microsoft.com/office/powerpoint/2010/main" val="3986118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384"/>
            <a:ext cx="9144000" cy="648072"/>
          </a:xfrm>
          <a:solidFill>
            <a:schemeClr val="bg2">
              <a:lumMod val="50000"/>
            </a:schemeClr>
          </a:solidFill>
        </p:spPr>
        <p:txBody>
          <a:bodyPr>
            <a:noAutofit/>
          </a:bodyPr>
          <a:lstStyle/>
          <a:p>
            <a:r>
              <a:rPr lang="lt-LT" sz="2400" b="1" dirty="0" smtClean="0">
                <a:solidFill>
                  <a:schemeClr val="bg1"/>
                </a:solidFill>
                <a:latin typeface="Tahoma" pitchFamily="34" charset="0"/>
                <a:ea typeface="Tahoma" pitchFamily="34" charset="0"/>
                <a:cs typeface="Tahoma" pitchFamily="34" charset="0"/>
              </a:rPr>
              <a:t>KULTŪRA: PAGRINDAI IR PASIREIŠKIMO FORMOS</a:t>
            </a:r>
            <a:endParaRPr lang="ru-RU" sz="2400" b="1" dirty="0">
              <a:solidFill>
                <a:schemeClr val="bg1"/>
              </a:solidFill>
              <a:latin typeface="Tahoma" pitchFamily="34" charset="0"/>
              <a:ea typeface="Tahoma" pitchFamily="34" charset="0"/>
              <a:cs typeface="Tahoma" pitchFamily="34" charset="0"/>
            </a:endParaRPr>
          </a:p>
        </p:txBody>
      </p:sp>
      <p:graphicFrame>
        <p:nvGraphicFramePr>
          <p:cNvPr id="3" name="Схема 2"/>
          <p:cNvGraphicFramePr/>
          <p:nvPr>
            <p:extLst>
              <p:ext uri="{D42A27DB-BD31-4B8C-83A1-F6EECF244321}">
                <p14:modId xmlns:p14="http://schemas.microsoft.com/office/powerpoint/2010/main" val="3175289690"/>
              </p:ext>
            </p:extLst>
          </p:nvPr>
        </p:nvGraphicFramePr>
        <p:xfrm>
          <a:off x="395536" y="836712"/>
          <a:ext cx="8280920" cy="296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Схема 3"/>
          <p:cNvGraphicFramePr/>
          <p:nvPr>
            <p:extLst>
              <p:ext uri="{D42A27DB-BD31-4B8C-83A1-F6EECF244321}">
                <p14:modId xmlns:p14="http://schemas.microsoft.com/office/powerpoint/2010/main" val="4268897347"/>
              </p:ext>
            </p:extLst>
          </p:nvPr>
        </p:nvGraphicFramePr>
        <p:xfrm>
          <a:off x="467544" y="4005064"/>
          <a:ext cx="8208912" cy="26958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Стрелка вниз 4"/>
          <p:cNvSpPr/>
          <p:nvPr/>
        </p:nvSpPr>
        <p:spPr>
          <a:xfrm rot="3719772">
            <a:off x="2989691" y="3169655"/>
            <a:ext cx="372625" cy="1393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Стрелка вниз 5"/>
          <p:cNvSpPr/>
          <p:nvPr/>
        </p:nvSpPr>
        <p:spPr>
          <a:xfrm rot="17999038">
            <a:off x="5586239" y="3169893"/>
            <a:ext cx="372625" cy="1393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Стрелка вниз 6"/>
          <p:cNvSpPr/>
          <p:nvPr/>
        </p:nvSpPr>
        <p:spPr>
          <a:xfrm rot="20857822">
            <a:off x="4750389" y="3734445"/>
            <a:ext cx="372625" cy="19655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Стрелка вниз 7"/>
          <p:cNvSpPr/>
          <p:nvPr/>
        </p:nvSpPr>
        <p:spPr>
          <a:xfrm rot="774342">
            <a:off x="3919433" y="3734187"/>
            <a:ext cx="372625" cy="19363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546" y="0"/>
            <a:ext cx="9171545" cy="1143000"/>
          </a:xfrm>
          <a:solidFill>
            <a:srgbClr val="FFC000"/>
          </a:solidFill>
        </p:spPr>
        <p:txBody>
          <a:bodyPr>
            <a:normAutofit/>
          </a:bodyPr>
          <a:lstStyle/>
          <a:p>
            <a:r>
              <a:rPr lang="ru-RU" sz="3200" b="1" dirty="0" smtClean="0">
                <a:latin typeface="Tahoma" pitchFamily="34" charset="0"/>
                <a:ea typeface="Tahoma" pitchFamily="34" charset="0"/>
                <a:cs typeface="Tahoma" pitchFamily="34" charset="0"/>
              </a:rPr>
              <a:t>ОРГАНИЗАЦИОННАЯ СТРУКТУРА УПРАВЛЕНИЯ</a:t>
            </a:r>
            <a:endParaRPr lang="ru-RU" sz="3200" b="1"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71772" y="1916832"/>
            <a:ext cx="8596668" cy="3960440"/>
          </a:xfrm>
          <a:prstGeom prst="rect">
            <a:avLst/>
          </a:prstGeom>
          <a:noFill/>
          <a:ln w="9525">
            <a:noFill/>
            <a:miter lim="800000"/>
            <a:headEnd/>
            <a:tailEnd/>
          </a:ln>
          <a:effectLst/>
        </p:spPr>
      </p:pic>
      <p:sp>
        <p:nvSpPr>
          <p:cNvPr id="4" name="Овал 3"/>
          <p:cNvSpPr/>
          <p:nvPr/>
        </p:nvSpPr>
        <p:spPr>
          <a:xfrm>
            <a:off x="107504" y="1772816"/>
            <a:ext cx="2786608" cy="1512168"/>
          </a:xfrm>
          <a:prstGeom prst="ellipse">
            <a:avLst/>
          </a:prstGeom>
          <a:solidFill>
            <a:schemeClr val="bg1">
              <a:alpha val="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1500808" y="6208286"/>
            <a:ext cx="6298519" cy="369332"/>
          </a:xfrm>
          <a:prstGeom prst="rect">
            <a:avLst/>
          </a:prstGeom>
          <a:noFill/>
        </p:spPr>
        <p:txBody>
          <a:bodyPr wrap="none" rtlCol="0">
            <a:spAutoFit/>
          </a:bodyPr>
          <a:lstStyle/>
          <a:p>
            <a:r>
              <a:rPr lang="ru-RU" b="1" dirty="0" smtClean="0">
                <a:latin typeface="Tahoma" panose="020B0604030504040204" pitchFamily="34" charset="0"/>
                <a:cs typeface="Tahoma" panose="020B0604030504040204" pitchFamily="34" charset="0"/>
              </a:rPr>
              <a:t>МЕСТНЫЕ «ФИШКИ», АТТРАКТОРЫ, ТОЧКИ РОСТА</a:t>
            </a:r>
            <a:endParaRPr lang="ru-RU" b="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9280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54098"/>
          </a:xfrm>
          <a:solidFill>
            <a:srgbClr val="FFC000"/>
          </a:solidFill>
        </p:spPr>
        <p:txBody>
          <a:bodyPr>
            <a:noAutofit/>
          </a:bodyPr>
          <a:lstStyle/>
          <a:p>
            <a:r>
              <a:rPr lang="ru-RU" sz="3200" b="1" dirty="0" smtClean="0">
                <a:latin typeface="Tahoma" pitchFamily="34" charset="0"/>
                <a:ea typeface="Tahoma" pitchFamily="34" charset="0"/>
                <a:cs typeface="Tahoma" pitchFamily="34" charset="0"/>
              </a:rPr>
              <a:t>ФУНКЦИОНАЛЬНАЯ СТРУКТУРА ТВОРЧЕСКОГО КЛАСТЕРА</a:t>
            </a:r>
            <a:endParaRPr lang="ru-RU" sz="3200" b="1" dirty="0">
              <a:latin typeface="Tahoma" pitchFamily="34" charset="0"/>
              <a:ea typeface="Tahoma" pitchFamily="34" charset="0"/>
              <a:cs typeface="Tahoma" pitchFamily="34" charset="0"/>
            </a:endParaRPr>
          </a:p>
        </p:txBody>
      </p:sp>
      <p:sp>
        <p:nvSpPr>
          <p:cNvPr id="3" name="Содержимое 2"/>
          <p:cNvSpPr>
            <a:spLocks noGrp="1"/>
          </p:cNvSpPr>
          <p:nvPr>
            <p:ph sz="quarter" idx="1"/>
          </p:nvPr>
        </p:nvSpPr>
        <p:spPr>
          <a:xfrm>
            <a:off x="323528" y="1428736"/>
            <a:ext cx="8377534" cy="2928958"/>
          </a:xfrm>
        </p:spPr>
        <p:txBody>
          <a:bodyPr>
            <a:normAutofit fontScale="70000" lnSpcReduction="20000"/>
          </a:bodyPr>
          <a:lstStyle/>
          <a:p>
            <a:pPr algn="just"/>
            <a:r>
              <a:rPr lang="ru-RU" b="1" dirty="0" smtClean="0">
                <a:latin typeface="Tahoma" pitchFamily="34" charset="0"/>
                <a:ea typeface="Tahoma" pitchFamily="34" charset="0"/>
                <a:cs typeface="Tahoma" pitchFamily="34" charset="0"/>
              </a:rPr>
              <a:t>Главные направления кластера:</a:t>
            </a:r>
          </a:p>
          <a:p>
            <a:pPr lvl="1" algn="just"/>
            <a:r>
              <a:rPr lang="ru-RU" b="1" dirty="0" smtClean="0">
                <a:latin typeface="Tahoma" pitchFamily="34" charset="0"/>
                <a:ea typeface="Tahoma" pitchFamily="34" charset="0"/>
                <a:cs typeface="Tahoma" pitchFamily="34" charset="0"/>
              </a:rPr>
              <a:t>актуализация атрибутов историко-культурной и природно-ландшафтной среды коломенского посада </a:t>
            </a:r>
            <a:r>
              <a:rPr lang="ru-RU" b="1" dirty="0" err="1" smtClean="0">
                <a:latin typeface="Tahoma" pitchFamily="34" charset="0"/>
                <a:ea typeface="Tahoma" pitchFamily="34" charset="0"/>
                <a:cs typeface="Tahoma" pitchFamily="34" charset="0"/>
              </a:rPr>
              <a:t>доиндустриальной</a:t>
            </a:r>
            <a:r>
              <a:rPr lang="ru-RU" b="1" dirty="0" smtClean="0">
                <a:latin typeface="Tahoma" pitchFamily="34" charset="0"/>
                <a:ea typeface="Tahoma" pitchFamily="34" charset="0"/>
                <a:cs typeface="Tahoma" pitchFamily="34" charset="0"/>
              </a:rPr>
              <a:t> эпохи;</a:t>
            </a:r>
          </a:p>
          <a:p>
            <a:pPr lvl="1" algn="just"/>
            <a:r>
              <a:rPr lang="ru-RU" b="1" dirty="0" smtClean="0">
                <a:latin typeface="Tahoma" pitchFamily="34" charset="0"/>
                <a:ea typeface="Tahoma" pitchFamily="34" charset="0"/>
                <a:cs typeface="Tahoma" pitchFamily="34" charset="0"/>
              </a:rPr>
              <a:t>воспроизводство живых форм традиционного русского хозяйства, стиля и образа жизни с предъявлением локальных исторических брендов;</a:t>
            </a:r>
          </a:p>
          <a:p>
            <a:pPr lvl="1" algn="just"/>
            <a:r>
              <a:rPr lang="ru-RU" b="1" dirty="0" smtClean="0">
                <a:latin typeface="Tahoma" pitchFamily="34" charset="0"/>
                <a:ea typeface="Tahoma" pitchFamily="34" charset="0"/>
                <a:cs typeface="Tahoma" pitchFamily="34" charset="0"/>
              </a:rPr>
              <a:t>традиционные ремесла в контексте актуального искусства, экспериментальная киноиндустрия; </a:t>
            </a:r>
            <a:r>
              <a:rPr lang="ru-RU" b="1" dirty="0" err="1" smtClean="0">
                <a:latin typeface="Tahoma" pitchFamily="34" charset="0"/>
                <a:ea typeface="Tahoma" pitchFamily="34" charset="0"/>
                <a:cs typeface="Tahoma" pitchFamily="34" charset="0"/>
              </a:rPr>
              <a:t>арт</a:t>
            </a:r>
            <a:r>
              <a:rPr lang="ru-RU" b="1" dirty="0" smtClean="0">
                <a:latin typeface="Tahoma" pitchFamily="34" charset="0"/>
                <a:ea typeface="Tahoma" pitchFamily="34" charset="0"/>
                <a:cs typeface="Tahoma" pitchFamily="34" charset="0"/>
              </a:rPr>
              <a:t> </a:t>
            </a:r>
            <a:r>
              <a:rPr lang="ru-RU" b="1" dirty="0" err="1" smtClean="0">
                <a:latin typeface="Tahoma" pitchFamily="34" charset="0"/>
                <a:ea typeface="Tahoma" pitchFamily="34" charset="0"/>
                <a:cs typeface="Tahoma" pitchFamily="34" charset="0"/>
              </a:rPr>
              <a:t>медиа</a:t>
            </a:r>
            <a:r>
              <a:rPr lang="ru-RU" b="1" dirty="0" smtClean="0">
                <a:latin typeface="Tahoma" pitchFamily="34" charset="0"/>
                <a:ea typeface="Tahoma" pitchFamily="34" charset="0"/>
                <a:cs typeface="Tahoma" pitchFamily="34" charset="0"/>
              </a:rPr>
              <a:t> творчество, сценическое искусство, дизайн.</a:t>
            </a:r>
            <a:endParaRPr lang="ru-RU" b="1"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85720" y="4500570"/>
            <a:ext cx="2619380" cy="200026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2928926" y="4500570"/>
            <a:ext cx="2857520" cy="200026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5857884" y="4500570"/>
            <a:ext cx="2994408" cy="2000264"/>
          </a:xfrm>
          <a:prstGeom prst="rect">
            <a:avLst/>
          </a:prstGeom>
          <a:noFill/>
          <a:ln w="9525">
            <a:noFill/>
            <a:miter lim="800000"/>
            <a:headEnd/>
            <a:tailEnd/>
          </a:ln>
          <a:effectLst/>
        </p:spPr>
      </p:pic>
    </p:spTree>
    <p:extLst>
      <p:ext uri="{BB962C8B-B14F-4D97-AF65-F5344CB8AC3E}">
        <p14:creationId xmlns:p14="http://schemas.microsoft.com/office/powerpoint/2010/main" val="921044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9962443">
            <a:off x="806705" y="2876565"/>
            <a:ext cx="4253087" cy="1569660"/>
          </a:xfrm>
          <a:prstGeom prst="rect">
            <a:avLst/>
          </a:prstGeom>
          <a:noFill/>
        </p:spPr>
        <p:txBody>
          <a:bodyPr wrap="none" rtlCol="0">
            <a:spAutoFit/>
          </a:bodyPr>
          <a:lstStyle/>
          <a:p>
            <a:r>
              <a:rPr lang="ru-RU" sz="2400" b="1" dirty="0" smtClean="0">
                <a:solidFill>
                  <a:srgbClr val="FFC000"/>
                </a:solidFill>
                <a:latin typeface="Tahoma" pitchFamily="34" charset="0"/>
                <a:ea typeface="Tahoma" pitchFamily="34" charset="0"/>
                <a:cs typeface="Tahoma" pitchFamily="34" charset="0"/>
              </a:rPr>
              <a:t>СПАСИБО ЗА ВНИМАНИЕ!</a:t>
            </a:r>
          </a:p>
          <a:p>
            <a:endParaRPr lang="ru-RU" sz="2400" b="1" dirty="0" smtClean="0">
              <a:solidFill>
                <a:srgbClr val="FFC000"/>
              </a:solidFill>
              <a:latin typeface="Tahoma" pitchFamily="34" charset="0"/>
              <a:ea typeface="Tahoma" pitchFamily="34" charset="0"/>
              <a:cs typeface="Tahoma" pitchFamily="34" charset="0"/>
            </a:endParaRPr>
          </a:p>
          <a:p>
            <a:r>
              <a:rPr lang="ru-RU" sz="2400" b="1" dirty="0" smtClean="0">
                <a:solidFill>
                  <a:srgbClr val="FF0000"/>
                </a:solidFill>
                <a:latin typeface="Tahoma" pitchFamily="34" charset="0"/>
                <a:ea typeface="Tahoma" pitchFamily="34" charset="0"/>
                <a:cs typeface="Tahoma" pitchFamily="34" charset="0"/>
              </a:rPr>
              <a:t>ВОПРОСЫ?</a:t>
            </a:r>
          </a:p>
          <a:p>
            <a:r>
              <a:rPr lang="ru-RU" sz="2400" b="1" dirty="0" smtClean="0">
                <a:solidFill>
                  <a:srgbClr val="0000FF"/>
                </a:solidFill>
                <a:latin typeface="Tahoma" pitchFamily="34" charset="0"/>
                <a:ea typeface="Tahoma" pitchFamily="34" charset="0"/>
                <a:cs typeface="Tahoma" pitchFamily="34" charset="0"/>
              </a:rPr>
              <a:t>СУЖДЕНИЯ?</a:t>
            </a:r>
            <a:endParaRPr lang="ru-RU" sz="2400" b="1" dirty="0">
              <a:solidFill>
                <a:srgbClr val="0000FF"/>
              </a:solidFill>
              <a:latin typeface="Tahoma" pitchFamily="34" charset="0"/>
              <a:ea typeface="Tahoma" pitchFamily="34" charset="0"/>
              <a:cs typeface="Tahoma" pitchFamily="34" charset="0"/>
            </a:endParaRPr>
          </a:p>
        </p:txBody>
      </p:sp>
      <p:sp>
        <p:nvSpPr>
          <p:cNvPr id="7" name="Прямоугольник 6"/>
          <p:cNvSpPr/>
          <p:nvPr/>
        </p:nvSpPr>
        <p:spPr>
          <a:xfrm>
            <a:off x="5220072" y="548680"/>
            <a:ext cx="3571900" cy="5940088"/>
          </a:xfrm>
          <a:prstGeom prst="rect">
            <a:avLst/>
          </a:prstGeom>
        </p:spPr>
        <p:txBody>
          <a:bodyPr wrap="square">
            <a:spAutoFit/>
          </a:bodyPr>
          <a:lstStyle/>
          <a:p>
            <a:pPr algn="r"/>
            <a:r>
              <a:rPr lang="ru-RU" sz="2000" b="1" dirty="0" smtClean="0">
                <a:latin typeface="Tahoma" pitchFamily="34" charset="0"/>
                <a:cs typeface="Tahoma" pitchFamily="34" charset="0"/>
              </a:rPr>
              <a:t>«НАМ НУЖНА КУЛЬТУРА РАЗНООБРАЗИЯ </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И БОГАТСТВА, </a:t>
            </a:r>
          </a:p>
          <a:p>
            <a:pPr algn="r"/>
            <a:r>
              <a:rPr lang="ru-RU" sz="2000" b="1" dirty="0" smtClean="0">
                <a:latin typeface="Tahoma" pitchFamily="34" charset="0"/>
                <a:cs typeface="Tahoma" pitchFamily="34" charset="0"/>
              </a:rPr>
              <a:t>В ОСНОВЕ  КОТОРЫХ</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ЛЕЖИТ РАЗУМНАЯ</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ДОСТАТОЧНОСТЬ,</a:t>
            </a:r>
          </a:p>
          <a:p>
            <a:pPr algn="r"/>
            <a:r>
              <a:rPr lang="ru-RU" sz="2000" b="1" dirty="0" smtClean="0">
                <a:latin typeface="Tahoma" pitchFamily="34" charset="0"/>
                <a:cs typeface="Tahoma" pitchFamily="34" charset="0"/>
              </a:rPr>
              <a:t>ТРЕБОВАТЕЛЬНОСТЬ И ОТВЕТСТВЕННОСТЬ ПЕРЕД БУДУЩИМ. ОНА</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ДОЛЖНА СТАТЬ </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ФИЛОСОФИЕЙ</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КАЖДОГО –</a:t>
            </a:r>
          </a:p>
          <a:p>
            <a:pPr algn="r"/>
            <a:r>
              <a:rPr lang="ru-RU" sz="2000" b="1" dirty="0" smtClean="0">
                <a:latin typeface="Tahoma" pitchFamily="34" charset="0"/>
                <a:cs typeface="Tahoma" pitchFamily="34" charset="0"/>
              </a:rPr>
              <a:t>А, ЗНАЧИТ,</a:t>
            </a:r>
            <a:br>
              <a:rPr lang="ru-RU" sz="2000" b="1" dirty="0" smtClean="0">
                <a:latin typeface="Tahoma" pitchFamily="34" charset="0"/>
                <a:cs typeface="Tahoma" pitchFamily="34" charset="0"/>
              </a:rPr>
            </a:br>
            <a:r>
              <a:rPr lang="ru-RU" sz="2000" b="1" dirty="0" smtClean="0">
                <a:latin typeface="Tahoma" pitchFamily="34" charset="0"/>
                <a:cs typeface="Tahoma" pitchFamily="34" charset="0"/>
              </a:rPr>
              <a:t>И КОНКРЕТНОГО РАЗВИВАЮЩЕГОСЯ</a:t>
            </a:r>
          </a:p>
          <a:p>
            <a:pPr algn="r"/>
            <a:r>
              <a:rPr lang="ru-RU" sz="2000" b="1" dirty="0" smtClean="0">
                <a:latin typeface="Tahoma" pitchFamily="34" charset="0"/>
                <a:cs typeface="Tahoma" pitchFamily="34" charset="0"/>
              </a:rPr>
              <a:t>ГОРОДСКОГО СООБЩЕСТВА…»</a:t>
            </a:r>
          </a:p>
          <a:p>
            <a:endParaRPr lang="ru-RU" sz="2000" b="1" dirty="0" smtClean="0">
              <a:solidFill>
                <a:srgbClr val="FFCC00"/>
              </a:solidFill>
              <a:latin typeface="Tahoma" pitchFamily="34" charset="0"/>
              <a:cs typeface="Tahoma" pitchFamily="34" charset="0"/>
            </a:endParaRPr>
          </a:p>
          <a:p>
            <a:pPr algn="r"/>
            <a:r>
              <a:rPr lang="ru-RU" sz="2000" b="1" dirty="0" smtClean="0">
                <a:solidFill>
                  <a:srgbClr val="FF0000"/>
                </a:solidFill>
                <a:latin typeface="Tahoma" pitchFamily="34" charset="0"/>
                <a:cs typeface="Tahoma" pitchFamily="34" charset="0"/>
              </a:rPr>
              <a:t>Н.Е. Прянишников</a:t>
            </a:r>
            <a:endParaRPr lang="ru-RU" sz="2000" dirty="0">
              <a:solidFill>
                <a:srgbClr val="FF0000"/>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0"/>
            <a:ext cx="9144000" cy="836712"/>
          </a:xfrm>
          <a:solidFill>
            <a:srgbClr val="FFC000"/>
          </a:solidFill>
        </p:spPr>
        <p:txBody>
          <a:bodyPr>
            <a:normAutofit fontScale="90000"/>
          </a:bodyPr>
          <a:lstStyle/>
          <a:p>
            <a:r>
              <a:rPr lang="ru-RU" sz="2800" b="1" dirty="0" smtClean="0">
                <a:latin typeface="Tahoma" pitchFamily="34" charset="0"/>
                <a:ea typeface="Tahoma" pitchFamily="34" charset="0"/>
                <a:cs typeface="Tahoma" pitchFamily="34" charset="0"/>
              </a:rPr>
              <a:t>ПРИЛОЖЕНИЕ: ТИПОЛОГИЯ ГАСТРОНОМИЧЕСКИХ КЛУБОВ</a:t>
            </a:r>
            <a:endParaRPr lang="ru-RU" sz="2800" b="1" dirty="0">
              <a:latin typeface="Tahoma" pitchFamily="34" charset="0"/>
              <a:ea typeface="Tahoma" pitchFamily="34" charset="0"/>
              <a:cs typeface="Tahoma" pitchFamily="34" charset="0"/>
            </a:endParaRPr>
          </a:p>
        </p:txBody>
      </p:sp>
      <p:graphicFrame>
        <p:nvGraphicFramePr>
          <p:cNvPr id="8" name="Схема 7"/>
          <p:cNvGraphicFramePr/>
          <p:nvPr/>
        </p:nvGraphicFramePr>
        <p:xfrm>
          <a:off x="467545" y="1052736"/>
          <a:ext cx="8208912" cy="54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535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861318659"/>
              </p:ext>
            </p:extLst>
          </p:nvPr>
        </p:nvGraphicFramePr>
        <p:xfrm>
          <a:off x="0" y="908720"/>
          <a:ext cx="9144000"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Заголовок 3"/>
          <p:cNvSpPr>
            <a:spLocks noGrp="1"/>
          </p:cNvSpPr>
          <p:nvPr>
            <p:ph type="title"/>
          </p:nvPr>
        </p:nvSpPr>
        <p:spPr>
          <a:xfrm>
            <a:off x="0" y="44624"/>
            <a:ext cx="9144000" cy="908720"/>
          </a:xfrm>
          <a:solidFill>
            <a:schemeClr val="bg2">
              <a:lumMod val="50000"/>
            </a:schemeClr>
          </a:solidFill>
        </p:spPr>
        <p:txBody>
          <a:bodyPr>
            <a:normAutofit/>
          </a:bodyPr>
          <a:lstStyle/>
          <a:p>
            <a:r>
              <a:rPr lang="lt-LT" sz="2400" b="1" dirty="0" smtClean="0">
                <a:solidFill>
                  <a:schemeClr val="bg1"/>
                </a:solidFill>
                <a:latin typeface="Tahoma" pitchFamily="34" charset="0"/>
                <a:ea typeface="Tahoma" pitchFamily="34" charset="0"/>
                <a:cs typeface="Tahoma" pitchFamily="34" charset="0"/>
              </a:rPr>
              <a:t>KULTŪRA PAREMTOS MIESTO VYSTYMOSI KRYPTYS</a:t>
            </a:r>
            <a:endParaRPr lang="ru-RU" sz="2400" b="1" dirty="0">
              <a:solidFill>
                <a:schemeClr val="bg1"/>
              </a:solidFill>
              <a:latin typeface="Tahoma" pitchFamily="34" charset="0"/>
              <a:ea typeface="Tahoma" pitchFamily="34" charset="0"/>
              <a:cs typeface="Tahoma"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6542" y="1988840"/>
            <a:ext cx="7772400" cy="1800192"/>
          </a:xfrm>
        </p:spPr>
        <p:txBody>
          <a:bodyPr>
            <a:normAutofit fontScale="90000"/>
          </a:bodyPr>
          <a:lstStyle/>
          <a:p>
            <a:pPr algn="ctr"/>
            <a:r>
              <a:rPr lang="lt-LT" b="1" dirty="0" smtClean="0">
                <a:latin typeface="Arial" panose="020B0604020202020204" pitchFamily="34" charset="0"/>
                <a:ea typeface="Tahoma" pitchFamily="34" charset="0"/>
                <a:cs typeface="Arial" panose="020B0604020202020204" pitchFamily="34" charset="0"/>
              </a:rPr>
              <a:t>PAVYZDYS:                                  KOLOMNOS KLASTERIS</a:t>
            </a:r>
            <a:br>
              <a:rPr lang="lt-LT" b="1" dirty="0" smtClean="0">
                <a:latin typeface="Arial" panose="020B0604020202020204" pitchFamily="34" charset="0"/>
                <a:ea typeface="Tahoma" pitchFamily="34" charset="0"/>
                <a:cs typeface="Arial" panose="020B0604020202020204" pitchFamily="34" charset="0"/>
              </a:rPr>
            </a:br>
            <a:endParaRPr lang="ru-RU" b="1" dirty="0">
              <a:latin typeface="Arial" panose="020B0604020202020204" pitchFamily="34" charset="0"/>
              <a:ea typeface="Tahoma" pitchFamily="34" charset="0"/>
              <a:cs typeface="Arial" panose="020B0604020202020204" pitchFamily="34" charset="0"/>
            </a:endParaRPr>
          </a:p>
        </p:txBody>
      </p:sp>
      <p:pic>
        <p:nvPicPr>
          <p:cNvPr id="24578" name="Picture 2" descr="C:\Users\Дмитрий\Documents\Дима\Baza\Карты и планы\Коломна\Гравюры\Рис. Олеария.tif"/>
          <p:cNvPicPr>
            <a:picLocks noGrp="1" noChangeAspect="1" noChangeArrowheads="1"/>
          </p:cNvPicPr>
          <p:nvPr>
            <p:ph sz="quarter" idx="1"/>
          </p:nvPr>
        </p:nvPicPr>
        <p:blipFill>
          <a:blip r:embed="rId3" cstate="print"/>
          <a:srcRect/>
          <a:stretch>
            <a:fillRect/>
          </a:stretch>
        </p:blipFill>
        <p:spPr bwMode="auto">
          <a:xfrm>
            <a:off x="285720" y="4429132"/>
            <a:ext cx="8638665" cy="2043048"/>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3991946" y="715497"/>
            <a:ext cx="610796" cy="714380"/>
          </a:xfrm>
          <a:prstGeom prst="rect">
            <a:avLst/>
          </a:prstGeom>
          <a:noFill/>
          <a:ln w="9525">
            <a:noFill/>
            <a:miter lim="800000"/>
            <a:headEnd/>
            <a:tailEnd/>
          </a:ln>
          <a:effectLst/>
        </p:spPr>
      </p:pic>
      <p:pic>
        <p:nvPicPr>
          <p:cNvPr id="6" name="Picture 4"/>
          <p:cNvPicPr>
            <a:picLocks noChangeAspect="1" noChangeArrowheads="1"/>
          </p:cNvPicPr>
          <p:nvPr/>
        </p:nvPicPr>
        <p:blipFill>
          <a:blip r:embed="rId5" cstate="print"/>
          <a:srcRect/>
          <a:stretch>
            <a:fillRect/>
          </a:stretch>
        </p:blipFill>
        <p:spPr bwMode="auto">
          <a:xfrm>
            <a:off x="3277566" y="715497"/>
            <a:ext cx="550140" cy="714380"/>
          </a:xfrm>
          <a:prstGeom prst="rect">
            <a:avLst/>
          </a:prstGeom>
          <a:noFill/>
          <a:ln w="9525">
            <a:noFill/>
            <a:miter lim="800000"/>
            <a:headEnd/>
            <a:tailEnd/>
          </a:ln>
          <a:effectLst/>
        </p:spPr>
      </p:pic>
      <p:pic>
        <p:nvPicPr>
          <p:cNvPr id="7" name="Picture 5" descr="C:\Users\Дмитрий\Desktop\Город-музей.bmp"/>
          <p:cNvPicPr>
            <a:picLocks noChangeAspect="1" noChangeArrowheads="1"/>
          </p:cNvPicPr>
          <p:nvPr/>
        </p:nvPicPr>
        <p:blipFill>
          <a:blip r:embed="rId6" cstate="print"/>
          <a:srcRect/>
          <a:stretch>
            <a:fillRect/>
          </a:stretch>
        </p:blipFill>
        <p:spPr bwMode="auto">
          <a:xfrm>
            <a:off x="4788024" y="764704"/>
            <a:ext cx="1076130" cy="63004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descr="C:\Users\Дмитрий\Desktop\рис4.jpg"/>
          <p:cNvPicPr>
            <a:picLocks noChangeAspect="1" noChangeArrowheads="1"/>
          </p:cNvPicPr>
          <p:nvPr/>
        </p:nvPicPr>
        <p:blipFill>
          <a:blip r:embed="rId3" cstate="print"/>
          <a:srcRect/>
          <a:stretch>
            <a:fillRect/>
          </a:stretch>
        </p:blipFill>
        <p:spPr bwMode="auto">
          <a:xfrm>
            <a:off x="251520" y="1239502"/>
            <a:ext cx="8501122" cy="5357850"/>
          </a:xfrm>
          <a:prstGeom prst="rect">
            <a:avLst/>
          </a:prstGeom>
          <a:noFill/>
        </p:spPr>
      </p:pic>
      <p:sp>
        <p:nvSpPr>
          <p:cNvPr id="2" name="Заголовок 1"/>
          <p:cNvSpPr>
            <a:spLocks noGrp="1"/>
          </p:cNvSpPr>
          <p:nvPr>
            <p:ph type="title"/>
          </p:nvPr>
        </p:nvSpPr>
        <p:spPr>
          <a:xfrm>
            <a:off x="0" y="0"/>
            <a:ext cx="9144000" cy="1143000"/>
          </a:xfrm>
          <a:solidFill>
            <a:srgbClr val="FFC000"/>
          </a:solidFill>
        </p:spPr>
        <p:txBody>
          <a:bodyPr>
            <a:noAutofit/>
          </a:bodyPr>
          <a:lstStyle/>
          <a:p>
            <a:r>
              <a:rPr lang="lt-LT" sz="2400" b="1" dirty="0" smtClean="0">
                <a:latin typeface="Tahoma" pitchFamily="34" charset="0"/>
                <a:ea typeface="Tahoma" pitchFamily="34" charset="0"/>
                <a:cs typeface="Tahoma" pitchFamily="34" charset="0"/>
              </a:rPr>
              <a:t>PAGRINDINĖ PROJEKTO IDĖJA:</a:t>
            </a:r>
            <a:br>
              <a:rPr lang="lt-LT" sz="2400" b="1" dirty="0" smtClean="0">
                <a:latin typeface="Tahoma" pitchFamily="34" charset="0"/>
                <a:ea typeface="Tahoma" pitchFamily="34" charset="0"/>
                <a:cs typeface="Tahoma" pitchFamily="34" charset="0"/>
              </a:rPr>
            </a:br>
            <a:r>
              <a:rPr lang="lt-LT" sz="2400" b="1" dirty="0" smtClean="0">
                <a:latin typeface="Tahoma" pitchFamily="34" charset="0"/>
                <a:ea typeface="Tahoma" pitchFamily="34" charset="0"/>
                <a:cs typeface="Tahoma" pitchFamily="34" charset="0"/>
              </a:rPr>
              <a:t>MIESTO VYSTYMAS PER </a:t>
            </a:r>
            <a:r>
              <a:rPr lang="lt-LT" sz="2400" b="1" dirty="0" smtClean="0">
                <a:solidFill>
                  <a:srgbClr val="C00000"/>
                </a:solidFill>
                <a:latin typeface="Tahoma" pitchFamily="34" charset="0"/>
                <a:ea typeface="Tahoma" pitchFamily="34" charset="0"/>
                <a:cs typeface="Tahoma" pitchFamily="34" charset="0"/>
              </a:rPr>
              <a:t>KULTŪRA</a:t>
            </a:r>
            <a:endParaRPr lang="ru-RU" sz="2400" b="1" dirty="0">
              <a:solidFill>
                <a:srgbClr val="C00000"/>
              </a:solidFill>
              <a:latin typeface="Tahoma" pitchFamily="34" charset="0"/>
              <a:ea typeface="Tahoma" pitchFamily="34" charset="0"/>
              <a:cs typeface="Tahoma" pitchFamily="34" charset="0"/>
            </a:endParaRPr>
          </a:p>
        </p:txBody>
      </p:sp>
      <p:sp>
        <p:nvSpPr>
          <p:cNvPr id="3" name="Содержимое 2"/>
          <p:cNvSpPr>
            <a:spLocks noGrp="1"/>
          </p:cNvSpPr>
          <p:nvPr>
            <p:ph sz="quarter" idx="1"/>
          </p:nvPr>
        </p:nvSpPr>
        <p:spPr>
          <a:xfrm>
            <a:off x="2467745" y="3481722"/>
            <a:ext cx="6153614" cy="2344235"/>
          </a:xfrm>
        </p:spPr>
        <p:txBody>
          <a:bodyPr>
            <a:noAutofit/>
          </a:bodyPr>
          <a:lstStyle/>
          <a:p>
            <a:pPr marL="0" indent="0" algn="just">
              <a:buNone/>
            </a:pPr>
            <a:r>
              <a:rPr lang="lt-LT" sz="2400" b="1" dirty="0" smtClean="0">
                <a:solidFill>
                  <a:srgbClr val="FF0000"/>
                </a:solidFill>
                <a:latin typeface="Arial" panose="020B0604020202020204" pitchFamily="34" charset="0"/>
                <a:cs typeface="Arial" panose="020B0604020202020204" pitchFamily="34" charset="0"/>
              </a:rPr>
              <a:t>Bendras tikslas</a:t>
            </a:r>
            <a:r>
              <a:rPr lang="ru-RU" sz="2400" b="1" dirty="0" smtClean="0">
                <a:solidFill>
                  <a:srgbClr val="FF0000"/>
                </a:solidFill>
                <a:latin typeface="Arial" panose="020B0604020202020204" pitchFamily="34" charset="0"/>
                <a:cs typeface="Arial" panose="020B0604020202020204" pitchFamily="34" charset="0"/>
              </a:rPr>
              <a:t>: </a:t>
            </a:r>
            <a:r>
              <a:rPr lang="lt-LT" sz="2400" b="1" dirty="0" smtClean="0">
                <a:solidFill>
                  <a:schemeClr val="accent2">
                    <a:lumMod val="50000"/>
                  </a:schemeClr>
                </a:solidFill>
                <a:latin typeface="Arial" panose="020B0604020202020204" pitchFamily="34" charset="0"/>
                <a:cs typeface="Arial" panose="020B0604020202020204" pitchFamily="34" charset="0"/>
              </a:rPr>
              <a:t>Miesto istorinio centro aplinkoje, sukurti stambų kūrybinį klasterį paveldo sferoje, apimanti apie </a:t>
            </a:r>
            <a:r>
              <a:rPr lang="en-GB" sz="2400" b="1" dirty="0" smtClean="0">
                <a:solidFill>
                  <a:schemeClr val="accent2">
                    <a:lumMod val="50000"/>
                  </a:schemeClr>
                </a:solidFill>
                <a:latin typeface="Arial" panose="020B0604020202020204" pitchFamily="34" charset="0"/>
                <a:cs typeface="Arial" panose="020B0604020202020204" pitchFamily="34" charset="0"/>
              </a:rPr>
              <a:t>200 </a:t>
            </a:r>
            <a:r>
              <a:rPr lang="lt-LT" sz="2400" b="1" dirty="0" smtClean="0">
                <a:solidFill>
                  <a:schemeClr val="accent2">
                    <a:lumMod val="50000"/>
                  </a:schemeClr>
                </a:solidFill>
                <a:latin typeface="Arial" panose="020B0604020202020204" pitchFamily="34" charset="0"/>
                <a:cs typeface="Arial" panose="020B0604020202020204" pitchFamily="34" charset="0"/>
              </a:rPr>
              <a:t>mažų ir vidutinio verslo įmonių, sukurtų savivaldybės ir privataus kapitalo partnerystės  forma, privačių kultūrinių iniciatyvų pagrindu.</a:t>
            </a:r>
            <a:endParaRPr lang="lt-LT" sz="2400" b="1" dirty="0" smtClean="0">
              <a:solidFill>
                <a:srgbClr val="FF0000"/>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4" cstate="print"/>
          <a:srcRect/>
          <a:stretch>
            <a:fillRect/>
          </a:stretch>
        </p:blipFill>
        <p:spPr bwMode="auto">
          <a:xfrm>
            <a:off x="2363372" y="2103194"/>
            <a:ext cx="1417456" cy="107157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059752" y="4877012"/>
            <a:ext cx="1407993" cy="1064416"/>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cstate="print"/>
          <a:srcRect/>
          <a:stretch>
            <a:fillRect/>
          </a:stretch>
        </p:blipFill>
        <p:spPr bwMode="auto">
          <a:xfrm>
            <a:off x="500034" y="3500438"/>
            <a:ext cx="1357322" cy="1021224"/>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cstate="print"/>
          <a:srcRect/>
          <a:stretch>
            <a:fillRect/>
          </a:stretch>
        </p:blipFill>
        <p:spPr bwMode="auto">
          <a:xfrm>
            <a:off x="4629514" y="1587997"/>
            <a:ext cx="1347887" cy="1071570"/>
          </a:xfrm>
          <a:prstGeom prst="rect">
            <a:avLst/>
          </a:prstGeom>
          <a:noFill/>
          <a:ln w="9525">
            <a:noFill/>
            <a:miter lim="800000"/>
            <a:headEnd/>
            <a:tailEnd/>
          </a:ln>
          <a:effectLst/>
        </p:spPr>
      </p:pic>
      <p:pic>
        <p:nvPicPr>
          <p:cNvPr id="3082" name="Picture 10"/>
          <p:cNvPicPr>
            <a:picLocks noChangeAspect="1" noChangeArrowheads="1"/>
          </p:cNvPicPr>
          <p:nvPr/>
        </p:nvPicPr>
        <p:blipFill>
          <a:blip r:embed="rId8" cstate="print"/>
          <a:srcRect/>
          <a:stretch>
            <a:fillRect/>
          </a:stretch>
        </p:blipFill>
        <p:spPr bwMode="auto">
          <a:xfrm>
            <a:off x="6789201" y="2191132"/>
            <a:ext cx="1406153" cy="10681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a:solidFill>
            <a:srgbClr val="FFC000"/>
          </a:solidFill>
        </p:spPr>
        <p:txBody>
          <a:bodyPr>
            <a:normAutofit/>
          </a:bodyPr>
          <a:lstStyle/>
          <a:p>
            <a:r>
              <a:rPr lang="lt-LT" sz="2400" b="1" dirty="0" smtClean="0">
                <a:latin typeface="Arial" panose="020B0604020202020204" pitchFamily="34" charset="0"/>
                <a:ea typeface="Tahoma" pitchFamily="34" charset="0"/>
                <a:cs typeface="Arial" panose="020B0604020202020204" pitchFamily="34" charset="0"/>
              </a:rPr>
              <a:t>STRATEGINIAI VYSTYMOSI ORIENTYRAI (</a:t>
            </a:r>
            <a:r>
              <a:rPr lang="en-GB" sz="2400" b="1" dirty="0" smtClean="0">
                <a:latin typeface="Arial" panose="020B0604020202020204" pitchFamily="34" charset="0"/>
                <a:ea typeface="Tahoma" pitchFamily="34" charset="0"/>
                <a:cs typeface="Arial" panose="020B0604020202020204" pitchFamily="34" charset="0"/>
              </a:rPr>
              <a:t>1)</a:t>
            </a:r>
            <a:r>
              <a:rPr lang="ru-RU" sz="2400" b="1" dirty="0" smtClean="0">
                <a:latin typeface="Arial" panose="020B0604020202020204" pitchFamily="34" charset="0"/>
                <a:ea typeface="Tahoma" pitchFamily="34" charset="0"/>
                <a:cs typeface="Arial" panose="020B0604020202020204" pitchFamily="34" charset="0"/>
              </a:rPr>
              <a:t>:</a:t>
            </a:r>
            <a:endParaRPr lang="ru-RU" sz="2400" b="1" dirty="0">
              <a:latin typeface="Arial" panose="020B0604020202020204" pitchFamily="34" charset="0"/>
              <a:ea typeface="Tahoma" pitchFamily="34" charset="0"/>
              <a:cs typeface="Arial" panose="020B0604020202020204" pitchFamily="34" charset="0"/>
            </a:endParaRPr>
          </a:p>
        </p:txBody>
      </p:sp>
      <p:sp>
        <p:nvSpPr>
          <p:cNvPr id="3" name="Содержимое 2"/>
          <p:cNvSpPr>
            <a:spLocks noGrp="1"/>
          </p:cNvSpPr>
          <p:nvPr>
            <p:ph sz="quarter" idx="1"/>
          </p:nvPr>
        </p:nvSpPr>
        <p:spPr>
          <a:xfrm>
            <a:off x="2345922" y="1412776"/>
            <a:ext cx="6634178" cy="4896544"/>
          </a:xfrm>
        </p:spPr>
        <p:txBody>
          <a:bodyPr>
            <a:noAutofit/>
          </a:bodyPr>
          <a:lstStyle/>
          <a:p>
            <a:pPr lvl="0">
              <a:buFont typeface="+mj-lt"/>
              <a:buAutoNum type="arabicPeriod"/>
            </a:pPr>
            <a:r>
              <a:rPr lang="lt-LT" sz="2400" b="1" dirty="0" smtClean="0">
                <a:latin typeface="Arial" panose="020B0604020202020204" pitchFamily="34" charset="0"/>
                <a:ea typeface="Tahoma" pitchFamily="34" charset="0"/>
                <a:cs typeface="Arial" panose="020B0604020202020204" pitchFamily="34" charset="0"/>
              </a:rPr>
              <a:t>Pagerinti gyvenimo kokybę senamiestyje.</a:t>
            </a:r>
            <a:endParaRPr lang="ru-RU" sz="2400" b="1" dirty="0" smtClean="0">
              <a:latin typeface="Arial" panose="020B0604020202020204" pitchFamily="34" charset="0"/>
              <a:ea typeface="Tahoma" pitchFamily="34" charset="0"/>
              <a:cs typeface="Arial" panose="020B0604020202020204" pitchFamily="34" charset="0"/>
            </a:endParaRPr>
          </a:p>
          <a:p>
            <a:pPr lvl="0">
              <a:buFont typeface="+mj-lt"/>
              <a:buAutoNum type="arabicPeriod"/>
            </a:pPr>
            <a:r>
              <a:rPr lang="lt-LT" sz="2400" b="1" dirty="0" smtClean="0">
                <a:latin typeface="Arial" panose="020B0604020202020204" pitchFamily="34" charset="0"/>
                <a:ea typeface="Tahoma" pitchFamily="34" charset="0"/>
                <a:cs typeface="Arial" panose="020B0604020202020204" pitchFamily="34" charset="0"/>
              </a:rPr>
              <a:t>Sumažinti migraciją į sostinę ir padidinti gyventojų skaičių, jaunimo ir kūrybinės klasės pritraukimo sąskaitą</a:t>
            </a:r>
            <a:endParaRPr lang="ru-RU" sz="2400" b="1" dirty="0" smtClean="0">
              <a:latin typeface="Arial" panose="020B0604020202020204" pitchFamily="34" charset="0"/>
              <a:ea typeface="Tahoma" pitchFamily="34" charset="0"/>
              <a:cs typeface="Arial" panose="020B0604020202020204" pitchFamily="34" charset="0"/>
            </a:endParaRPr>
          </a:p>
          <a:p>
            <a:pPr lvl="0">
              <a:buFont typeface="+mj-lt"/>
              <a:buAutoNum type="arabicPeriod"/>
            </a:pPr>
            <a:r>
              <a:rPr lang="lt-LT" sz="2400" b="1" dirty="0" smtClean="0">
                <a:latin typeface="Arial" panose="020B0604020202020204" pitchFamily="34" charset="0"/>
                <a:ea typeface="Tahoma" pitchFamily="34" charset="0"/>
                <a:cs typeface="Arial" panose="020B0604020202020204" pitchFamily="34" charset="0"/>
              </a:rPr>
              <a:t>Sukurti naujas darbo vietas kūrybinės industrijos, turizmo ir lavinimo sferoje</a:t>
            </a:r>
            <a:endParaRPr lang="ru-RU" sz="2400" b="1" dirty="0" smtClean="0">
              <a:latin typeface="Arial" panose="020B0604020202020204" pitchFamily="34" charset="0"/>
              <a:ea typeface="Tahoma" pitchFamily="34" charset="0"/>
              <a:cs typeface="Arial" panose="020B0604020202020204" pitchFamily="34" charset="0"/>
            </a:endParaRPr>
          </a:p>
          <a:p>
            <a:pPr lvl="0">
              <a:buFont typeface="+mj-lt"/>
              <a:buAutoNum type="arabicPeriod"/>
            </a:pPr>
            <a:r>
              <a:rPr lang="lt-LT" sz="2400" b="1" dirty="0" smtClean="0">
                <a:latin typeface="Arial" panose="020B0604020202020204" pitchFamily="34" charset="0"/>
                <a:ea typeface="Tahoma" pitchFamily="34" charset="0"/>
                <a:cs typeface="Arial" panose="020B0604020202020204" pitchFamily="34" charset="0"/>
              </a:rPr>
              <a:t>Harmonizuoti istorinių pastatų fasadus, pašalinti neatitikimus, pažeidžiančius miesto aplinką</a:t>
            </a:r>
            <a:r>
              <a:rPr lang="ru-RU" sz="2400" b="1" dirty="0" smtClean="0">
                <a:latin typeface="Arial" panose="020B0604020202020204" pitchFamily="34" charset="0"/>
                <a:ea typeface="Tahoma" pitchFamily="34" charset="0"/>
                <a:cs typeface="Arial" panose="020B0604020202020204" pitchFamily="34" charset="0"/>
              </a:rPr>
              <a:t>.</a:t>
            </a:r>
          </a:p>
          <a:p>
            <a:pPr lvl="0">
              <a:buFont typeface="+mj-lt"/>
              <a:buAutoNum type="arabicPeriod"/>
            </a:pPr>
            <a:r>
              <a:rPr lang="lt-LT" sz="2400" b="1" dirty="0" smtClean="0">
                <a:latin typeface="Arial" panose="020B0604020202020204" pitchFamily="34" charset="0"/>
                <a:ea typeface="Tahoma" pitchFamily="34" charset="0"/>
                <a:cs typeface="Arial" panose="020B0604020202020204" pitchFamily="34" charset="0"/>
              </a:rPr>
              <a:t>Skatinti pravedimą ryškių, patrauklių visuomeninių renginių, kurie galėtų pritrauki plačią auditoriją</a:t>
            </a:r>
            <a:r>
              <a:rPr lang="ru-RU" sz="2400" b="1" dirty="0" smtClean="0">
                <a:latin typeface="Arial" panose="020B0604020202020204" pitchFamily="34" charset="0"/>
                <a:ea typeface="Tahoma" pitchFamily="34" charset="0"/>
                <a:cs typeface="Arial" panose="020B0604020202020204" pitchFamily="34" charset="0"/>
              </a:rPr>
              <a:t>.</a:t>
            </a:r>
          </a:p>
        </p:txBody>
      </p:sp>
      <p:pic>
        <p:nvPicPr>
          <p:cNvPr id="4098" name="Picture 2" descr="C:\Users\Дмитрий\Desktop\Изображение 002.jpg"/>
          <p:cNvPicPr>
            <a:picLocks noChangeAspect="1" noChangeArrowheads="1"/>
          </p:cNvPicPr>
          <p:nvPr/>
        </p:nvPicPr>
        <p:blipFill>
          <a:blip r:embed="rId3" cstate="print"/>
          <a:srcRect/>
          <a:stretch>
            <a:fillRect/>
          </a:stretch>
        </p:blipFill>
        <p:spPr bwMode="auto">
          <a:xfrm>
            <a:off x="0" y="1052736"/>
            <a:ext cx="2218654" cy="577071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9144000" cy="1052736"/>
          </a:xfrm>
          <a:solidFill>
            <a:srgbClr val="FFC000"/>
          </a:solidFill>
        </p:spPr>
        <p:txBody>
          <a:bodyPr>
            <a:normAutofit/>
          </a:bodyPr>
          <a:lstStyle/>
          <a:p>
            <a:r>
              <a:rPr lang="lt-LT" sz="2400" b="1" dirty="0" smtClean="0">
                <a:latin typeface="Arial" panose="020B0604020202020204" pitchFamily="34" charset="0"/>
                <a:ea typeface="Tahoma" pitchFamily="34" charset="0"/>
                <a:cs typeface="Arial" panose="020B0604020202020204" pitchFamily="34" charset="0"/>
              </a:rPr>
              <a:t>STRATEGINIAI VYSTYMOSI ORIENTIRAI (</a:t>
            </a:r>
            <a:r>
              <a:rPr lang="ru-RU" sz="2400" b="1" dirty="0">
                <a:latin typeface="Arial" panose="020B0604020202020204" pitchFamily="34" charset="0"/>
                <a:ea typeface="Tahoma" pitchFamily="34" charset="0"/>
                <a:cs typeface="Arial" panose="020B0604020202020204" pitchFamily="34" charset="0"/>
              </a:rPr>
              <a:t>2</a:t>
            </a:r>
            <a:r>
              <a:rPr lang="en-GB" sz="2400" b="1" dirty="0" smtClean="0">
                <a:latin typeface="Arial" panose="020B0604020202020204" pitchFamily="34" charset="0"/>
                <a:ea typeface="Tahoma" pitchFamily="34" charset="0"/>
                <a:cs typeface="Arial" panose="020B0604020202020204" pitchFamily="34" charset="0"/>
              </a:rPr>
              <a:t>)</a:t>
            </a:r>
            <a:r>
              <a:rPr lang="ru-RU" sz="2400" b="1" dirty="0" smtClean="0">
                <a:latin typeface="Arial" panose="020B0604020202020204" pitchFamily="34" charset="0"/>
                <a:ea typeface="Tahoma" pitchFamily="34" charset="0"/>
                <a:cs typeface="Arial" panose="020B0604020202020204" pitchFamily="34" charset="0"/>
              </a:rPr>
              <a:t>:</a:t>
            </a:r>
            <a:endParaRPr lang="ru-RU" sz="2400" b="1" dirty="0">
              <a:latin typeface="Arial" panose="020B0604020202020204" pitchFamily="34" charset="0"/>
              <a:ea typeface="Tahoma" pitchFamily="34" charset="0"/>
              <a:cs typeface="Arial" panose="020B0604020202020204" pitchFamily="34" charset="0"/>
            </a:endParaRPr>
          </a:p>
        </p:txBody>
      </p:sp>
      <p:sp>
        <p:nvSpPr>
          <p:cNvPr id="5" name="Содержимое 2"/>
          <p:cNvSpPr>
            <a:spLocks noGrp="1"/>
          </p:cNvSpPr>
          <p:nvPr>
            <p:ph sz="quarter" idx="1"/>
          </p:nvPr>
        </p:nvSpPr>
        <p:spPr>
          <a:xfrm>
            <a:off x="2345922" y="1340768"/>
            <a:ext cx="6634178" cy="4896544"/>
          </a:xfrm>
        </p:spPr>
        <p:txBody>
          <a:bodyPr>
            <a:noAutofit/>
          </a:bodyPr>
          <a:lstStyle/>
          <a:p>
            <a:pPr marL="0" indent="0">
              <a:buNone/>
            </a:pPr>
            <a:r>
              <a:rPr lang="en-GB" sz="2400" b="1" dirty="0" smtClean="0">
                <a:latin typeface="Arial" panose="020B0604020202020204" pitchFamily="34" charset="0"/>
                <a:ea typeface="Tahoma" pitchFamily="34" charset="0"/>
                <a:cs typeface="Arial" panose="020B0604020202020204" pitchFamily="34" charset="0"/>
              </a:rPr>
              <a:t>6. </a:t>
            </a:r>
            <a:r>
              <a:rPr lang="lt-LT" sz="2400" b="1" dirty="0" smtClean="0">
                <a:latin typeface="Arial" panose="020B0604020202020204" pitchFamily="34" charset="0"/>
                <a:ea typeface="Tahoma" pitchFamily="34" charset="0"/>
                <a:cs typeface="Arial" panose="020B0604020202020204" pitchFamily="34" charset="0"/>
              </a:rPr>
              <a:t>Ekologiškos </a:t>
            </a:r>
            <a:r>
              <a:rPr lang="lt-LT" sz="2400" b="1" dirty="0">
                <a:latin typeface="Arial" panose="020B0604020202020204" pitchFamily="34" charset="0"/>
                <a:ea typeface="Tahoma" pitchFamily="34" charset="0"/>
                <a:cs typeface="Arial" panose="020B0604020202020204" pitchFamily="34" charset="0"/>
              </a:rPr>
              <a:t>transporto </a:t>
            </a:r>
            <a:r>
              <a:rPr lang="lt-LT" sz="2400" b="1" dirty="0" smtClean="0">
                <a:latin typeface="Arial" panose="020B0604020202020204" pitchFamily="34" charset="0"/>
                <a:ea typeface="Tahoma" pitchFamily="34" charset="0"/>
                <a:cs typeface="Arial" panose="020B0604020202020204" pitchFamily="34" charset="0"/>
              </a:rPr>
              <a:t>infrastruktūros </a:t>
            </a:r>
            <a:r>
              <a:rPr lang="lt-LT" sz="2400" b="1" dirty="0">
                <a:latin typeface="Arial" panose="020B0604020202020204" pitchFamily="34" charset="0"/>
                <a:ea typeface="Tahoma" pitchFamily="34" charset="0"/>
                <a:cs typeface="Arial" panose="020B0604020202020204" pitchFamily="34" charset="0"/>
              </a:rPr>
              <a:t>vystymas (dviračiai, </a:t>
            </a:r>
            <a:r>
              <a:rPr lang="lt-LT" sz="2400" b="1" dirty="0" smtClean="0">
                <a:latin typeface="Arial" panose="020B0604020202020204" pitchFamily="34" charset="0"/>
                <a:ea typeface="Tahoma" pitchFamily="34" charset="0"/>
                <a:cs typeface="Arial" panose="020B0604020202020204" pitchFamily="34" charset="0"/>
              </a:rPr>
              <a:t>išorinės </a:t>
            </a:r>
            <a:r>
              <a:rPr lang="lt-LT" sz="2400" b="1" dirty="0">
                <a:latin typeface="Arial" panose="020B0604020202020204" pitchFamily="34" charset="0"/>
                <a:ea typeface="Tahoma" pitchFamily="34" charset="0"/>
                <a:cs typeface="Arial" panose="020B0604020202020204" pitchFamily="34" charset="0"/>
              </a:rPr>
              <a:t>parkavimo </a:t>
            </a:r>
            <a:r>
              <a:rPr lang="lt-LT" sz="2400" b="1" dirty="0" smtClean="0">
                <a:latin typeface="Arial" panose="020B0604020202020204" pitchFamily="34" charset="0"/>
                <a:ea typeface="Tahoma" pitchFamily="34" charset="0"/>
                <a:cs typeface="Arial" panose="020B0604020202020204" pitchFamily="34" charset="0"/>
              </a:rPr>
              <a:t>vietas</a:t>
            </a:r>
            <a:r>
              <a:rPr lang="lt-LT" sz="2400" b="1" dirty="0">
                <a:latin typeface="Arial" panose="020B0604020202020204" pitchFamily="34" charset="0"/>
                <a:ea typeface="Tahoma" pitchFamily="34" charset="0"/>
                <a:cs typeface="Arial" panose="020B0604020202020204" pitchFamily="34" charset="0"/>
              </a:rPr>
              <a:t>, </a:t>
            </a:r>
            <a:r>
              <a:rPr lang="lt-LT" sz="2400" b="1" dirty="0" smtClean="0">
                <a:latin typeface="Arial" panose="020B0604020202020204" pitchFamily="34" charset="0"/>
                <a:ea typeface="Tahoma" pitchFamily="34" charset="0"/>
                <a:cs typeface="Arial" panose="020B0604020202020204" pitchFamily="34" charset="0"/>
              </a:rPr>
              <a:t>pėsčiųjų </a:t>
            </a:r>
            <a:r>
              <a:rPr lang="lt-LT" sz="2400" b="1" dirty="0">
                <a:latin typeface="Arial" panose="020B0604020202020204" pitchFamily="34" charset="0"/>
                <a:ea typeface="Tahoma" pitchFamily="34" charset="0"/>
                <a:cs typeface="Arial" panose="020B0604020202020204" pitchFamily="34" charset="0"/>
              </a:rPr>
              <a:t>zonos, nuomos paslaugų sistema)</a:t>
            </a:r>
            <a:endParaRPr lang="ru-RU" sz="2400" b="1" dirty="0">
              <a:latin typeface="Arial" panose="020B0604020202020204" pitchFamily="34" charset="0"/>
              <a:ea typeface="Tahoma" pitchFamily="34" charset="0"/>
              <a:cs typeface="Arial" panose="020B0604020202020204" pitchFamily="34" charset="0"/>
            </a:endParaRPr>
          </a:p>
          <a:p>
            <a:pPr marL="0" lvl="0" indent="0">
              <a:buNone/>
            </a:pPr>
            <a:r>
              <a:rPr lang="ru-RU" sz="2400" b="1" dirty="0" smtClean="0">
                <a:latin typeface="Arial" panose="020B0604020202020204" pitchFamily="34" charset="0"/>
                <a:ea typeface="Tahoma" pitchFamily="34" charset="0"/>
                <a:cs typeface="Arial" panose="020B0604020202020204" pitchFamily="34" charset="0"/>
              </a:rPr>
              <a:t>7. </a:t>
            </a:r>
            <a:r>
              <a:rPr lang="lt-LT" sz="2400" b="1" dirty="0" smtClean="0">
                <a:latin typeface="Arial" panose="020B0604020202020204" pitchFamily="34" charset="0"/>
                <a:ea typeface="Tahoma" pitchFamily="34" charset="0"/>
                <a:cs typeface="Arial" panose="020B0604020202020204" pitchFamily="34" charset="0"/>
              </a:rPr>
              <a:t>Savivaldybės nuosavybėje esančių objektų naudojimo efektyvumo padidinimas.</a:t>
            </a:r>
          </a:p>
          <a:p>
            <a:pPr marL="0" lvl="0" indent="0">
              <a:buNone/>
            </a:pPr>
            <a:r>
              <a:rPr lang="lt-LT" sz="2400" b="1" dirty="0" smtClean="0">
                <a:latin typeface="Arial" panose="020B0604020202020204" pitchFamily="34" charset="0"/>
                <a:ea typeface="Tahoma" pitchFamily="34" charset="0"/>
                <a:cs typeface="Arial" panose="020B0604020202020204" pitchFamily="34" charset="0"/>
              </a:rPr>
              <a:t>8. Parengti miesto kultūrinių-istorinių objektų, paslaugų ir landšaftų navigacijos sistemą, didinant istorinio centro patrauklumą.</a:t>
            </a:r>
          </a:p>
          <a:p>
            <a:pPr marL="0" lvl="0" indent="0">
              <a:buNone/>
            </a:pPr>
            <a:r>
              <a:rPr lang="lt-LT" sz="2400" b="1" dirty="0" smtClean="0">
                <a:latin typeface="Arial" panose="020B0604020202020204" pitchFamily="34" charset="0"/>
                <a:ea typeface="Tahoma" pitchFamily="34" charset="0"/>
                <a:cs typeface="Arial" panose="020B0604020202020204" pitchFamily="34" charset="0"/>
              </a:rPr>
              <a:t>9. Pritaikyti miesto istorines gatves ir aikštes socialiai patrauklių renginių ir švenčių pravedimui.</a:t>
            </a:r>
            <a:endParaRPr lang="ru-RU" sz="2400" b="1" dirty="0" smtClean="0">
              <a:latin typeface="Arial" panose="020B0604020202020204" pitchFamily="34" charset="0"/>
              <a:ea typeface="Tahoma" pitchFamily="34" charset="0"/>
              <a:cs typeface="Arial" panose="020B0604020202020204" pitchFamily="34" charset="0"/>
            </a:endParaRPr>
          </a:p>
        </p:txBody>
      </p:sp>
      <p:pic>
        <p:nvPicPr>
          <p:cNvPr id="6" name="Picture 2" descr="C:\Users\Дмитрий\Desktop\Изображение 002.jpg"/>
          <p:cNvPicPr>
            <a:picLocks noChangeAspect="1" noChangeArrowheads="1"/>
          </p:cNvPicPr>
          <p:nvPr/>
        </p:nvPicPr>
        <p:blipFill>
          <a:blip r:embed="rId2" cstate="print"/>
          <a:srcRect/>
          <a:stretch>
            <a:fillRect/>
          </a:stretch>
        </p:blipFill>
        <p:spPr bwMode="auto">
          <a:xfrm>
            <a:off x="0" y="1052736"/>
            <a:ext cx="2218654" cy="5770718"/>
          </a:xfrm>
          <a:prstGeom prst="rect">
            <a:avLst/>
          </a:prstGeom>
          <a:noFill/>
        </p:spPr>
      </p:pic>
    </p:spTree>
    <p:extLst>
      <p:ext uri="{BB962C8B-B14F-4D97-AF65-F5344CB8AC3E}">
        <p14:creationId xmlns:p14="http://schemas.microsoft.com/office/powerpoint/2010/main" val="35954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908720"/>
          </a:xfrm>
          <a:solidFill>
            <a:schemeClr val="bg2">
              <a:lumMod val="50000"/>
            </a:schemeClr>
          </a:solidFill>
        </p:spPr>
        <p:txBody>
          <a:bodyPr>
            <a:noAutofit/>
          </a:bodyPr>
          <a:lstStyle/>
          <a:p>
            <a:r>
              <a:rPr lang="ru-RU" sz="2400" b="1" dirty="0" smtClean="0">
                <a:solidFill>
                  <a:schemeClr val="bg1"/>
                </a:solidFill>
                <a:latin typeface="Tahoma" pitchFamily="34" charset="0"/>
                <a:cs typeface="Tahoma" pitchFamily="34" charset="0"/>
              </a:rPr>
              <a:t>1. </a:t>
            </a:r>
            <a:r>
              <a:rPr lang="en-GB" sz="2400" b="1" dirty="0" smtClean="0">
                <a:solidFill>
                  <a:schemeClr val="bg1"/>
                </a:solidFill>
                <a:latin typeface="Tahoma" pitchFamily="34" charset="0"/>
                <a:cs typeface="Tahoma" pitchFamily="34" charset="0"/>
              </a:rPr>
              <a:t>VYST</a:t>
            </a:r>
            <a:r>
              <a:rPr lang="lt-LT" sz="2400" b="1" dirty="0" smtClean="0">
                <a:solidFill>
                  <a:schemeClr val="bg1"/>
                </a:solidFill>
                <a:latin typeface="Tahoma" pitchFamily="34" charset="0"/>
                <a:cs typeface="Tahoma" pitchFamily="34" charset="0"/>
              </a:rPr>
              <a:t>Y</a:t>
            </a:r>
            <a:r>
              <a:rPr lang="en-GB" sz="2400" b="1" dirty="0" smtClean="0">
                <a:solidFill>
                  <a:schemeClr val="bg1"/>
                </a:solidFill>
                <a:latin typeface="Tahoma" pitchFamily="34" charset="0"/>
                <a:cs typeface="Tahoma" pitchFamily="34" charset="0"/>
              </a:rPr>
              <a:t>MOSI FLAGMANAS</a:t>
            </a:r>
            <a:r>
              <a:rPr lang="ru-RU" sz="2400" b="1" dirty="0" smtClean="0">
                <a:solidFill>
                  <a:schemeClr val="bg1"/>
                </a:solidFill>
                <a:latin typeface="Tahoma" pitchFamily="34" charset="0"/>
                <a:cs typeface="Tahoma" pitchFamily="34" charset="0"/>
              </a:rPr>
              <a:t>:</a:t>
            </a:r>
            <a:r>
              <a:rPr lang="en-GB" sz="2400" b="1" dirty="0" smtClean="0">
                <a:solidFill>
                  <a:schemeClr val="bg1"/>
                </a:solidFill>
                <a:latin typeface="Tahoma" pitchFamily="34" charset="0"/>
                <a:cs typeface="Tahoma" pitchFamily="34" charset="0"/>
              </a:rPr>
              <a:t>                                 KOLOMNOS PASTILES MUZ</a:t>
            </a:r>
            <a:r>
              <a:rPr lang="lt-LT" sz="2400" b="1" dirty="0" smtClean="0">
                <a:solidFill>
                  <a:schemeClr val="bg1"/>
                </a:solidFill>
                <a:latin typeface="Tahoma" pitchFamily="34" charset="0"/>
                <a:cs typeface="Tahoma" pitchFamily="34" charset="0"/>
              </a:rPr>
              <a:t>I</a:t>
            </a:r>
            <a:r>
              <a:rPr lang="en-GB" sz="2400" b="1" dirty="0" smtClean="0">
                <a:solidFill>
                  <a:schemeClr val="bg1"/>
                </a:solidFill>
                <a:latin typeface="Tahoma" pitchFamily="34" charset="0"/>
                <a:cs typeface="Tahoma" pitchFamily="34" charset="0"/>
              </a:rPr>
              <a:t>EJUS</a:t>
            </a:r>
            <a:endParaRPr lang="ru-RU" sz="2400" b="1" dirty="0">
              <a:solidFill>
                <a:schemeClr val="bg1"/>
              </a:solidFill>
              <a:latin typeface="Tahoma" pitchFamily="34" charset="0"/>
              <a:cs typeface="Tahoma" pitchFamily="34" charset="0"/>
            </a:endParaRPr>
          </a:p>
        </p:txBody>
      </p:sp>
      <p:sp>
        <p:nvSpPr>
          <p:cNvPr id="2051" name="Rectangle 3"/>
          <p:cNvSpPr>
            <a:spLocks noGrp="1" noChangeArrowheads="1"/>
          </p:cNvSpPr>
          <p:nvPr>
            <p:ph type="subTitle" idx="1"/>
          </p:nvPr>
        </p:nvSpPr>
        <p:spPr>
          <a:xfrm>
            <a:off x="982879" y="1088740"/>
            <a:ext cx="7358114" cy="864096"/>
          </a:xfrm>
        </p:spPr>
        <p:txBody>
          <a:bodyPr>
            <a:normAutofit/>
          </a:bodyPr>
          <a:lstStyle/>
          <a:p>
            <a:pPr algn="just"/>
            <a:r>
              <a:rPr lang="en-GB" sz="2000" b="1" dirty="0" err="1" smtClean="0">
                <a:solidFill>
                  <a:schemeClr val="accent2">
                    <a:lumMod val="75000"/>
                  </a:schemeClr>
                </a:solidFill>
                <a:latin typeface="Tahoma" pitchFamily="34" charset="0"/>
                <a:cs typeface="Tahoma" pitchFamily="34" charset="0"/>
              </a:rPr>
              <a:t>Miesto</a:t>
            </a:r>
            <a:r>
              <a:rPr lang="en-GB" sz="2000" b="1" dirty="0" smtClean="0">
                <a:solidFill>
                  <a:schemeClr val="accent2">
                    <a:lumMod val="75000"/>
                  </a:schemeClr>
                </a:solidFill>
                <a:latin typeface="Tahoma" pitchFamily="34" charset="0"/>
                <a:cs typeface="Tahoma" pitchFamily="34" charset="0"/>
              </a:rPr>
              <a:t> </a:t>
            </a:r>
            <a:r>
              <a:rPr lang="en-GB" sz="2000" b="1" dirty="0" err="1" smtClean="0">
                <a:solidFill>
                  <a:schemeClr val="accent2">
                    <a:lumMod val="75000"/>
                  </a:schemeClr>
                </a:solidFill>
                <a:latin typeface="Tahoma" pitchFamily="34" charset="0"/>
                <a:cs typeface="Tahoma" pitchFamily="34" charset="0"/>
              </a:rPr>
              <a:t>istorija</a:t>
            </a:r>
            <a:r>
              <a:rPr lang="en-GB" sz="2000" b="1" dirty="0" smtClean="0">
                <a:solidFill>
                  <a:schemeClr val="accent2">
                    <a:lumMod val="75000"/>
                  </a:schemeClr>
                </a:solidFill>
                <a:latin typeface="Tahoma" pitchFamily="34" charset="0"/>
                <a:cs typeface="Tahoma" pitchFamily="34" charset="0"/>
              </a:rPr>
              <a:t>, </a:t>
            </a:r>
            <a:r>
              <a:rPr lang="en-GB" sz="2000" b="1" dirty="0" err="1" smtClean="0">
                <a:solidFill>
                  <a:schemeClr val="accent2">
                    <a:lumMod val="75000"/>
                  </a:schemeClr>
                </a:solidFill>
                <a:latin typeface="Tahoma" pitchFamily="34" charset="0"/>
                <a:cs typeface="Tahoma" pitchFamily="34" charset="0"/>
              </a:rPr>
              <a:t>maisto</a:t>
            </a:r>
            <a:r>
              <a:rPr lang="en-GB" sz="2000" b="1" dirty="0" smtClean="0">
                <a:solidFill>
                  <a:schemeClr val="accent2">
                    <a:lumMod val="75000"/>
                  </a:schemeClr>
                </a:solidFill>
                <a:latin typeface="Tahoma" pitchFamily="34" charset="0"/>
                <a:cs typeface="Tahoma" pitchFamily="34" charset="0"/>
              </a:rPr>
              <a:t> </a:t>
            </a:r>
            <a:r>
              <a:rPr lang="en-GB" sz="2000" b="1" dirty="0" err="1" smtClean="0">
                <a:solidFill>
                  <a:schemeClr val="accent2">
                    <a:lumMod val="75000"/>
                  </a:schemeClr>
                </a:solidFill>
                <a:latin typeface="Tahoma" pitchFamily="34" charset="0"/>
                <a:cs typeface="Tahoma" pitchFamily="34" charset="0"/>
              </a:rPr>
              <a:t>technologij</a:t>
            </a:r>
            <a:r>
              <a:rPr lang="lt-LT" sz="2000" b="1" dirty="0" smtClean="0">
                <a:solidFill>
                  <a:schemeClr val="accent2">
                    <a:lumMod val="75000"/>
                  </a:schemeClr>
                </a:solidFill>
                <a:latin typeface="Tahoma" pitchFamily="34" charset="0"/>
                <a:cs typeface="Tahoma" pitchFamily="34" charset="0"/>
              </a:rPr>
              <a:t>o</a:t>
            </a:r>
            <a:r>
              <a:rPr lang="en-GB" sz="2000" b="1" dirty="0" smtClean="0">
                <a:solidFill>
                  <a:schemeClr val="accent2">
                    <a:lumMod val="75000"/>
                  </a:schemeClr>
                </a:solidFill>
                <a:latin typeface="Tahoma" pitchFamily="34" charset="0"/>
                <a:cs typeface="Tahoma" pitchFamily="34" charset="0"/>
              </a:rPr>
              <a:t>s, </a:t>
            </a:r>
            <a:r>
              <a:rPr lang="lt-LT" sz="2000" b="1" dirty="0" smtClean="0">
                <a:solidFill>
                  <a:schemeClr val="accent2">
                    <a:lumMod val="75000"/>
                  </a:schemeClr>
                </a:solidFill>
                <a:latin typeface="Tahoma" pitchFamily="34" charset="0"/>
                <a:cs typeface="Tahoma" pitchFamily="34" charset="0"/>
              </a:rPr>
              <a:t>menedžmentas, rekonstrukcija, istorinės aplinkos formavimas</a:t>
            </a:r>
            <a:endParaRPr lang="ru-RU" sz="2000" b="1" dirty="0">
              <a:solidFill>
                <a:schemeClr val="accent2">
                  <a:lumMod val="75000"/>
                </a:schemeClr>
              </a:solidFill>
              <a:latin typeface="Tahoma" pitchFamily="34" charset="0"/>
              <a:cs typeface="Tahoma" pitchFamily="34" charset="0"/>
            </a:endParaRPr>
          </a:p>
        </p:txBody>
      </p:sp>
      <p:pic>
        <p:nvPicPr>
          <p:cNvPr id="4" name="Picture 6" descr="DSC_00031"/>
          <p:cNvPicPr>
            <a:picLocks noChangeAspect="1" noChangeArrowheads="1"/>
          </p:cNvPicPr>
          <p:nvPr/>
        </p:nvPicPr>
        <p:blipFill>
          <a:blip r:embed="rId3" cstate="print"/>
          <a:srcRect/>
          <a:stretch>
            <a:fillRect/>
          </a:stretch>
        </p:blipFill>
        <p:spPr>
          <a:xfrm>
            <a:off x="683568" y="2276872"/>
            <a:ext cx="3549337" cy="2376024"/>
          </a:xfrm>
          <a:prstGeom prst="rect">
            <a:avLst/>
          </a:prstGeom>
          <a:noFill/>
          <a:ln/>
        </p:spPr>
      </p:pic>
      <p:pic>
        <p:nvPicPr>
          <p:cNvPr id="5" name="Picture 9" descr="Храм Николы-на-Посаде"/>
          <p:cNvPicPr>
            <a:picLocks noChangeAspect="1" noChangeArrowheads="1"/>
          </p:cNvPicPr>
          <p:nvPr/>
        </p:nvPicPr>
        <p:blipFill>
          <a:blip r:embed="rId4" cstate="print"/>
          <a:srcRect/>
          <a:stretch>
            <a:fillRect/>
          </a:stretch>
        </p:blipFill>
        <p:spPr>
          <a:xfrm>
            <a:off x="4860032" y="2276872"/>
            <a:ext cx="3537415" cy="2376024"/>
          </a:xfrm>
          <a:prstGeom prst="rect">
            <a:avLst/>
          </a:prstGeom>
          <a:noFill/>
          <a:ln/>
        </p:spPr>
      </p:pic>
      <p:pic>
        <p:nvPicPr>
          <p:cNvPr id="6" name="Picture 6" descr="DSC_07051"/>
          <p:cNvPicPr>
            <a:picLocks noChangeAspect="1" noChangeArrowheads="1"/>
          </p:cNvPicPr>
          <p:nvPr/>
        </p:nvPicPr>
        <p:blipFill>
          <a:blip r:embed="rId5" cstate="print"/>
          <a:srcRect/>
          <a:stretch>
            <a:fillRect/>
          </a:stretch>
        </p:blipFill>
        <p:spPr>
          <a:xfrm>
            <a:off x="683568" y="4365104"/>
            <a:ext cx="3549092" cy="2376024"/>
          </a:xfrm>
          <a:prstGeom prst="rect">
            <a:avLst/>
          </a:prstGeom>
          <a:noFill/>
          <a:ln/>
        </p:spPr>
      </p:pic>
      <p:pic>
        <p:nvPicPr>
          <p:cNvPr id="7" name="Picture 5" descr="DSC_0483311"/>
          <p:cNvPicPr>
            <a:picLocks noChangeAspect="1" noChangeArrowheads="1"/>
          </p:cNvPicPr>
          <p:nvPr/>
        </p:nvPicPr>
        <p:blipFill>
          <a:blip r:embed="rId6" cstate="print"/>
          <a:srcRect/>
          <a:stretch>
            <a:fillRect/>
          </a:stretch>
        </p:blipFill>
        <p:spPr>
          <a:xfrm>
            <a:off x="4860032" y="4372922"/>
            <a:ext cx="3537415" cy="2368206"/>
          </a:xfrm>
          <a:prstGeom prst="rect">
            <a:avLst/>
          </a:prstGeo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1249</Words>
  <Application>Microsoft Office PowerPoint</Application>
  <PresentationFormat>On-screen Show (4:3)</PresentationFormat>
  <Paragraphs>196</Paragraphs>
  <Slides>33</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Bradley Hand ITC</vt:lpstr>
      <vt:lpstr>Calibri</vt:lpstr>
      <vt:lpstr>Comic Sans MS</vt:lpstr>
      <vt:lpstr>Tahoma</vt:lpstr>
      <vt:lpstr>Wingdings</vt:lpstr>
      <vt:lpstr>Тема Office</vt:lpstr>
      <vt:lpstr>KULTŪRA KAIP PRIEMONĖ                                    MIESTO VYSTYMUI</vt:lpstr>
      <vt:lpstr>RAKTINĖS SĄVOKOS </vt:lpstr>
      <vt:lpstr>KULTŪRA: PAGRINDAI IR PASIREIŠKIMO FORMOS</vt:lpstr>
      <vt:lpstr>KULTŪRA PAREMTOS MIESTO VYSTYMOSI KRYPTYS</vt:lpstr>
      <vt:lpstr>PAVYZDYS:                                  KOLOMNOS KLASTERIS </vt:lpstr>
      <vt:lpstr>PAGRINDINĖ PROJEKTO IDĖJA: MIESTO VYSTYMAS PER KULTŪRA</vt:lpstr>
      <vt:lpstr>STRATEGINIAI VYSTYMOSI ORIENTYRAI (1):</vt:lpstr>
      <vt:lpstr>STRATEGINIAI VYSTYMOSI ORIENTIRAI (2):</vt:lpstr>
      <vt:lpstr>1. VYSTYMOSI FLAGMANAS:                                 KOLOMNOS PASTILES MUZIEJUS</vt:lpstr>
      <vt:lpstr>MUZIEJAUS OBJEKTAS:  SKANUS PAVELDAS – KOLOMNOS PASTILA</vt:lpstr>
      <vt:lpstr>MUZIEJAUS EKSPOZICIJOS FRAGMENTAI:  SUDERINIMAS SU PREKYSTALIU IR DEGUSTACIJOS SALE</vt:lpstr>
      <vt:lpstr>2. MUZIEJINIS PASTILĖS FABRIKAS        </vt:lpstr>
      <vt:lpstr>GAMYBOS ATGIMIMAS: PASTILOS FABRIKO VEIKLOS ATNAUJINIMAS</vt:lpstr>
      <vt:lpstr>3. MINI-PARKŲ SUKŪRIMAS KAIMYNYSTĖJE</vt:lpstr>
      <vt:lpstr>INOVACIJA: VIETOJR ASFALTO – ŠIENAS </vt:lpstr>
      <vt:lpstr>4. MUZEJUS-REZIDENCIJA                                                     «ARTKOMUNALKA. EROFEEVAS IR KITI» (2011)</vt:lpstr>
      <vt:lpstr>5. SIMBOLINIO KAIMYNYSTĖS CENTRO ATSTATYMAS: „ŠEVELIAKINSKAJA BASSEIKA“ </vt:lpstr>
      <vt:lpstr>PowerPoint Presentation</vt:lpstr>
      <vt:lpstr>PowerPoint Presentation</vt:lpstr>
      <vt:lpstr>MUZIEJŲ KŪRIMO VEIKLA TAPO UŽKREČIANČIŲ PAVYZDŽIU</vt:lpstr>
      <vt:lpstr>9. ĮVYKIAI VIENIJANTYS MIESTO GYVENTOJUS</vt:lpstr>
      <vt:lpstr> SOCIALINIAI IR KULTŪRINIAI REZULTATAI : SRAUTO AUGIMAS </vt:lpstr>
      <vt:lpstr>          </vt:lpstr>
      <vt:lpstr>PowerPoint Presentation</vt:lpstr>
      <vt:lpstr>PowerPoint Presentation</vt:lpstr>
      <vt:lpstr>ХРОНОЛОГИЯ СОЗДАНИЯ ЦЕНТРА ИСТОРИЧЕСКОГО САДОВОДСТВА</vt:lpstr>
      <vt:lpstr>КОЛОМНА: ПРОДОЛЖЕНИЕ</vt:lpstr>
      <vt:lpstr>ПРОДУКТЫ ТВОРЧЕСКОГО КЛАСТЕРА</vt:lpstr>
      <vt:lpstr>ТЕРРИТОРИЯ ТВОРЧЕСКОГО КЛАСТЕРА</vt:lpstr>
      <vt:lpstr>ОРГАНИЗАЦИОННАЯ СТРУКТУРА УПРАВЛЕНИЯ</vt:lpstr>
      <vt:lpstr>ФУНКЦИОНАЛЬНАЯ СТРУКТУРА ТВОРЧЕСКОГО КЛАСТЕРА</vt:lpstr>
      <vt:lpstr>PowerPoint Presentation</vt:lpstr>
      <vt:lpstr>ПРИЛОЖЕНИЕ: ТИПОЛОГИЯ ГАСТРОНОМИЧЕСКИХ КЛУБОВ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КУЛЬТУРА, КАК ИНСТРУМЕНТ ГОРОДСКОГО РАЗВИТИЯ</dc:title>
  <dc:creator>Николай</dc:creator>
  <cp:lastModifiedBy>Artases Gazarian</cp:lastModifiedBy>
  <cp:revision>57</cp:revision>
  <dcterms:created xsi:type="dcterms:W3CDTF">2016-11-16T17:31:13Z</dcterms:created>
  <dcterms:modified xsi:type="dcterms:W3CDTF">2016-11-30T17:40:33Z</dcterms:modified>
</cp:coreProperties>
</file>