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0" r:id="rId3"/>
    <p:sldId id="273" r:id="rId4"/>
    <p:sldId id="274" r:id="rId5"/>
    <p:sldId id="275" r:id="rId6"/>
    <p:sldId id="281" r:id="rId7"/>
    <p:sldId id="266" r:id="rId8"/>
    <p:sldId id="257" r:id="rId9"/>
    <p:sldId id="282" r:id="rId10"/>
    <p:sldId id="283" r:id="rId11"/>
    <p:sldId id="276" r:id="rId12"/>
    <p:sldId id="277" r:id="rId13"/>
    <p:sldId id="278" r:id="rId14"/>
    <p:sldId id="279" r:id="rId15"/>
    <p:sldId id="264" r:id="rId16"/>
    <p:sldId id="258" r:id="rId17"/>
    <p:sldId id="267" r:id="rId18"/>
    <p:sldId id="259" r:id="rId19"/>
    <p:sldId id="268" r:id="rId20"/>
    <p:sldId id="260" r:id="rId21"/>
    <p:sldId id="262" r:id="rId22"/>
    <p:sldId id="263" r:id="rId23"/>
    <p:sldId id="26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daugas Paknys" initials="M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843" autoAdjust="0"/>
  </p:normalViewPr>
  <p:slideViewPr>
    <p:cSldViewPr snapToGrid="0">
      <p:cViewPr>
        <p:scale>
          <a:sx n="100" d="100"/>
          <a:sy n="100" d="100"/>
        </p:scale>
        <p:origin x="-1326" y="-240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C7F71-D3E6-4649-BC5C-B23DAAE66CDC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01157-CE18-4349-9A87-40AD99D1B1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882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36577-B76B-452F-A1C3-363A15FB2C1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F4092-68C3-4569-AD97-5E19A3FE25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47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60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8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27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2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5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2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39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4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4092-68C3-4569-AD97-5E19A3FE25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7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8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6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8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4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9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0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17A8-A14A-481C-B264-FFE22C169FF7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068C-8A91-4730-BD5D-3A0530F45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arbai\Tiltas\RENDER\RENDER\Copy of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1380"/>
            <a:ext cx="9144000" cy="54766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698" y="895049"/>
            <a:ext cx="7579311" cy="947067"/>
          </a:xfrm>
        </p:spPr>
        <p:txBody>
          <a:bodyPr>
            <a:noAutofit/>
          </a:bodyPr>
          <a:lstStyle/>
          <a:p>
            <a:pPr algn="l"/>
            <a:r>
              <a:rPr lang="en-GB" sz="1800" b="1" kern="1500" spc="7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BASTIONŲ G. SU NAUJU TILTU PER DANĖS UPĘ PROJEKTO ARCHITEKTŪRINĖ INŽINERINĖ KONCEPCIJA</a:t>
            </a:r>
            <a:endParaRPr lang="en-US" sz="1800" b="1" kern="1500" spc="7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0" y="168676"/>
            <a:ext cx="2144228" cy="945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63" y="275208"/>
            <a:ext cx="2491357" cy="843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5"/>
          <a:stretch/>
        </p:blipFill>
        <p:spPr>
          <a:xfrm>
            <a:off x="2878674" y="501681"/>
            <a:ext cx="2371539" cy="8048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78889" y="1189609"/>
            <a:ext cx="720866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7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4"/>
          <a:stretch/>
        </p:blipFill>
        <p:spPr>
          <a:xfrm>
            <a:off x="-1" y="-1"/>
            <a:ext cx="4039619" cy="6036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3574" y="104775"/>
            <a:ext cx="3400425" cy="61555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lt-LT" sz="1700" dirty="0" smtClean="0"/>
              <a:t>PAKELIAMAS TILTAS AMSTERDAME, OLANDIJOJE</a:t>
            </a:r>
            <a:endParaRPr lang="lt-LT" sz="17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2305980"/>
            <a:ext cx="5008004" cy="37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/>
          <a:stretch/>
        </p:blipFill>
        <p:spPr>
          <a:xfrm>
            <a:off x="-2" y="0"/>
            <a:ext cx="9144000" cy="3373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9"/>
          <a:stretch/>
        </p:blipFill>
        <p:spPr>
          <a:xfrm>
            <a:off x="-1" y="3495675"/>
            <a:ext cx="9143999" cy="25412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3574" y="104775"/>
            <a:ext cx="3400425" cy="61555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lt-LT" sz="1700" dirty="0" smtClean="0"/>
              <a:t>PAKELIAMAS TILTAS GOUDA MIESTE, OLANDIJOJE (aut. ipv Delft) 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32746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3"/>
          <a:stretch/>
        </p:blipFill>
        <p:spPr>
          <a:xfrm>
            <a:off x="1" y="1"/>
            <a:ext cx="5331853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13" y="-1"/>
            <a:ext cx="3694488" cy="555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3182937"/>
            <a:ext cx="3541154" cy="23701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7148"/>
            <a:ext cx="3305174" cy="61555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„BOSRANDBRUG“ TILTAS OLANDIJOJE (aut. Royal Haskoning) 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11342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" y="833955"/>
            <a:ext cx="6049702" cy="4047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880526"/>
            <a:ext cx="2990849" cy="20010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7148"/>
            <a:ext cx="3400425" cy="61555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„nYe Klap“ TILTAS BEDUM MIESTE OLANDIJOJE (aut. Royal Haskoning) </a:t>
            </a:r>
            <a:endParaRPr lang="lt-LT" sz="1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847588"/>
            <a:ext cx="2990850" cy="19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225"/>
            <a:ext cx="5768798" cy="34224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7150"/>
            <a:ext cx="5400674" cy="63817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PAKELIAMAS TILTAS VROUWENAKKER KAIME OLANDIJOJE (aut</a:t>
            </a:r>
            <a:r>
              <a:rPr lang="lt-LT" sz="1700" dirty="0"/>
              <a:t>. Sean Matsumoto, NIO Architecten)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2035"/>
          <a:stretch/>
        </p:blipFill>
        <p:spPr>
          <a:xfrm>
            <a:off x="5857874" y="2564922"/>
            <a:ext cx="3286125" cy="2657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0"/>
            <a:ext cx="3286125" cy="246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601"/>
            <a:ext cx="9144000" cy="5475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57150"/>
            <a:ext cx="5400674" cy="35394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PROJEKTUOJAMO BASTIONŲ TILTO VIZUALIZACIJA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16816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nplanis D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920" y="-35512"/>
            <a:ext cx="8904303" cy="62965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_DarbaiTiltasTOPONaujas genplanisGenplanis Layout2 (1)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039" y="0"/>
            <a:ext cx="8895425" cy="62897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0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742793"/>
            <a:ext cx="3004248" cy="2209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01" y="1762126"/>
            <a:ext cx="5097291" cy="4590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69" y="427126"/>
            <a:ext cx="4837680" cy="32234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2277" y="128373"/>
            <a:ext cx="50095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PAKELIAMO TILTO KONSTRUKCIJOS PLANAS</a:t>
            </a:r>
            <a:endParaRPr lang="lt-LT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2225" y="1298262"/>
            <a:ext cx="39774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/>
              <a:t>BENDRAS TILTO </a:t>
            </a:r>
          </a:p>
          <a:p>
            <a:pPr algn="r"/>
            <a:r>
              <a:rPr lang="en-US" sz="1700" dirty="0" smtClean="0"/>
              <a:t>KONSTRUKCIJOS VAIZDAS</a:t>
            </a:r>
            <a:endParaRPr lang="lt-LT" sz="1700" dirty="0"/>
          </a:p>
        </p:txBody>
      </p:sp>
      <p:sp>
        <p:nvSpPr>
          <p:cNvPr id="17" name="Rectangle 16"/>
          <p:cNvSpPr/>
          <p:nvPr/>
        </p:nvSpPr>
        <p:spPr>
          <a:xfrm>
            <a:off x="322277" y="3508656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700" dirty="0" smtClean="0"/>
              <a:t>SKERSINIS TILTO KONSTRUKCIJOS PJ</a:t>
            </a:r>
            <a:r>
              <a:rPr lang="lt-LT" sz="1700" dirty="0" smtClean="0"/>
              <a:t>ŪVIS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32463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 b="1960"/>
          <a:stretch/>
        </p:blipFill>
        <p:spPr>
          <a:xfrm>
            <a:off x="0" y="0"/>
            <a:ext cx="9144000" cy="6093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128862"/>
            <a:ext cx="4470131" cy="61555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lt-LT" sz="1700" dirty="0" smtClean="0"/>
              <a:t>KLAIPĖDOS MIESTO BEDROJO PLANO SUSISIEKIMO SISTEMOS BRĖŽINIO FRAGMENTAS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13632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3"/>
            <a:ext cx="9144000" cy="57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4"/>
            <a:ext cx="9144000" cy="57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5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2" name="My Movie 1280x720 2 - Cop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/>
          <a:stretch/>
        </p:blipFill>
        <p:spPr>
          <a:xfrm>
            <a:off x="608693" y="33612"/>
            <a:ext cx="7678057" cy="6119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3334" y="128862"/>
            <a:ext cx="4468798" cy="35394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KLAIPĖDOS CENTRINĖS DALIES ZONOS IR ŽIEDAI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35639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67599"/>
            <a:ext cx="7499535" cy="5537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8422" y="13656"/>
            <a:ext cx="6105525" cy="35394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PRINCIPINĖ SUSISIEKIMO SCHEMA KLAIPĖDOS CENTRINĖJE DALYJE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13333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" t="1681" r="969" b="36251"/>
          <a:stretch/>
        </p:blipFill>
        <p:spPr>
          <a:xfrm>
            <a:off x="2338187" y="-2018"/>
            <a:ext cx="6805814" cy="6080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100"/>
            <a:ext cx="3970360" cy="87716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KLAIPĖDOS MIESTO SENAMIESČIO RYTINĖS DALIES GATVIŲ TINKLO PLĖTROS SCHEMA (aut. Vidualdas Valeika) 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33744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00" y="-2019"/>
            <a:ext cx="4579700" cy="6080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100"/>
            <a:ext cx="3970360" cy="61555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700" dirty="0" smtClean="0"/>
              <a:t>BANGŲ g.7 ir GLUOSNIŲ g.8 DETALAUS PLANO BRĖŽINYS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11066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/>
          <a:stretch/>
        </p:blipFill>
        <p:spPr>
          <a:xfrm>
            <a:off x="0" y="533400"/>
            <a:ext cx="9144000" cy="56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793"/>
            <a:ext cx="9144000" cy="59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68C-8A91-4730-BD5D-3A0530F45CF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6" y="6220147"/>
            <a:ext cx="1100473" cy="48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60" y="6263192"/>
            <a:ext cx="1361494" cy="46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4"/>
          <a:stretch/>
        </p:blipFill>
        <p:spPr>
          <a:xfrm>
            <a:off x="517426" y="6243033"/>
            <a:ext cx="1554909" cy="50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0" y="-112102"/>
            <a:ext cx="9144000" cy="6084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3574" y="104775"/>
            <a:ext cx="3400425" cy="61555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lt-LT" sz="1700" dirty="0" smtClean="0"/>
              <a:t>PAKELIAMAS TILTAS AMSTERDAME, OLANDIJOJE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22276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178</Words>
  <Application>Microsoft Office PowerPoint</Application>
  <PresentationFormat>On-screen Show (4:3)</PresentationFormat>
  <Paragraphs>61</Paragraphs>
  <Slides>23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BASTIONŲ G. SU NAUJU TILTU PER DANĖS UPĘ PROJEKTO ARCHITEKTŪRINĖ INŽINERINĖ KONCEPCIJA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BASTIONŲ GATVĖS TILTAS</dc:title>
  <dc:creator>Sima</dc:creator>
  <cp:lastModifiedBy>FatG</cp:lastModifiedBy>
  <cp:revision>69</cp:revision>
  <cp:lastPrinted>2015-08-21T12:00:47Z</cp:lastPrinted>
  <dcterms:created xsi:type="dcterms:W3CDTF">2015-06-15T12:10:14Z</dcterms:created>
  <dcterms:modified xsi:type="dcterms:W3CDTF">2015-11-17T12:44:32Z</dcterms:modified>
</cp:coreProperties>
</file>