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3" r:id="rId4"/>
    <p:sldId id="264" r:id="rId5"/>
    <p:sldId id="257" r:id="rId6"/>
    <p:sldId id="265" r:id="rId7"/>
    <p:sldId id="262" r:id="rId8"/>
    <p:sldId id="258" r:id="rId9"/>
    <p:sldId id="256" r:id="rId10"/>
    <p:sldId id="266" r:id="rId11"/>
    <p:sldId id="268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05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052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75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31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489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337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58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55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390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979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50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DAAE-8D0E-42D0-8AE5-D57CF306DAF7}" type="datetimeFigureOut">
              <a:rPr lang="lt-LT" smtClean="0"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8E98-C1CA-4154-A3EA-6C2CBFFE4A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49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43001" y="1340768"/>
            <a:ext cx="6857998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BUVUSIŲ KARINIŲ OBJEKTŲ SMILTYNĖJE DETALUSIS PLANAVIMAS</a:t>
            </a:r>
            <a:endParaRPr lang="lt-L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847" y="2852936"/>
            <a:ext cx="70223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lt-LT" dirty="0" smtClean="0"/>
              <a:t>Planuojamai </a:t>
            </a:r>
            <a:r>
              <a:rPr lang="lt-LT" dirty="0"/>
              <a:t>teritorijai taikomų </a:t>
            </a:r>
            <a:r>
              <a:rPr lang="lt-LT" dirty="0" smtClean="0"/>
              <a:t>teritorijų planavimo dokumentų ištraukos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3364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.Puskorius\Desktop\karini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270630"/>
            <a:ext cx="4112318" cy="62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265490"/>
            <a:ext cx="5410944" cy="1143000"/>
          </a:xfrm>
        </p:spPr>
        <p:txBody>
          <a:bodyPr>
            <a:normAutofit/>
          </a:bodyPr>
          <a:lstStyle/>
          <a:p>
            <a:r>
              <a:rPr lang="lt-LT" sz="2400" dirty="0" smtClean="0"/>
              <a:t>Buvusių karinių objektų </a:t>
            </a:r>
            <a:r>
              <a:rPr lang="lt-LT" sz="2400" dirty="0" err="1" smtClean="0"/>
              <a:t>fotofiksacija</a:t>
            </a:r>
            <a:endParaRPr lang="lt-LT" sz="2400" dirty="0"/>
          </a:p>
        </p:txBody>
      </p:sp>
      <p:pic>
        <p:nvPicPr>
          <p:cNvPr id="1026" name="Picture 2" descr="C:\Users\G.Puskorius\Desktop\BUvusiu kariniu objektu\BKO Klaipedos pajuryje pritaikymo galimybiu studija\Fotofiksacija\2007_06_13 Kariniai objektai Smiltyneje\A - Kopgalis\IMG_3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28" y="1408490"/>
            <a:ext cx="2016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.Puskorius\Desktop\BUvusiu kariniu objektu\BKO Klaipedos pajuryje pritaikymo galimybiu studija\Fotofiksacija\2007_06_13 Kariniai objektai Smiltyneje\A - Kopgalis\IMG_3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7835"/>
            <a:ext cx="2016224" cy="15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urinio vietos rezervavimo ženklas 2"/>
          <p:cNvSpPr>
            <a:spLocks noGrp="1"/>
          </p:cNvSpPr>
          <p:nvPr>
            <p:ph idx="1"/>
          </p:nvPr>
        </p:nvSpPr>
        <p:spPr>
          <a:xfrm>
            <a:off x="555980" y="2910125"/>
            <a:ext cx="4378496" cy="374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200" dirty="0" smtClean="0"/>
              <a:t>Išlikę II pasaulinio karo vokiečių baterijos elementai </a:t>
            </a:r>
            <a:r>
              <a:rPr lang="lt-LT" sz="1200" dirty="0"/>
              <a:t>K</a:t>
            </a:r>
            <a:r>
              <a:rPr lang="lt-LT" sz="1200" dirty="0" smtClean="0"/>
              <a:t>opgalyje</a:t>
            </a:r>
            <a:endParaRPr lang="lt-LT" sz="1200" dirty="0"/>
          </a:p>
        </p:txBody>
      </p:sp>
      <p:pic>
        <p:nvPicPr>
          <p:cNvPr id="1028" name="Picture 4" descr="C:\Users\G.Puskorius\Desktop\BUvusiu kariniu objektu\BKO Klaipedos pajuryje pritaikymo galimybiu studija\Fotofiksacija\2007_06_13 Kariniai objektai Smiltyneje\B - Smiltynes\IMG_3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3659843"/>
            <a:ext cx="2016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.Puskorius\Desktop\BUvusiu kariniu objektu\BKO Klaipedos pajuryje pritaikymo galimybiu studija\Fotofiksacija\2007_06_13 Kariniai objektai Smiltyneje\B - Smiltynes\IMG_32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04" y="3647064"/>
            <a:ext cx="2016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urinio vietos rezervavimo ženklas 2"/>
          <p:cNvSpPr txBox="1">
            <a:spLocks/>
          </p:cNvSpPr>
          <p:nvPr/>
        </p:nvSpPr>
        <p:spPr>
          <a:xfrm>
            <a:off x="624136" y="5233066"/>
            <a:ext cx="4378496" cy="374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1200" dirty="0" smtClean="0"/>
              <a:t>Išlikę II pasaulinio karo vokiečių baterijos elementai </a:t>
            </a:r>
            <a:r>
              <a:rPr lang="lt-LT" sz="1200" dirty="0" smtClean="0"/>
              <a:t>Smiltynėje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103840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Planuojamos teritorijos</a:t>
            </a:r>
            <a:endParaRPr lang="lt-LT" sz="2800" dirty="0"/>
          </a:p>
        </p:txBody>
      </p:sp>
      <p:pic>
        <p:nvPicPr>
          <p:cNvPr id="6146" name="Picture 2" descr="C:\Users\G.Puskorius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970411" cy="56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.Puskorius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926426" cy="57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9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77621"/>
            <a:ext cx="8229600" cy="576064"/>
          </a:xfrm>
        </p:spPr>
        <p:txBody>
          <a:bodyPr>
            <a:normAutofit/>
          </a:bodyPr>
          <a:lstStyle/>
          <a:p>
            <a:r>
              <a:rPr lang="lt-LT" sz="2800" dirty="0" smtClean="0"/>
              <a:t>Klaipėdos miesto Bendrasis planas</a:t>
            </a:r>
            <a:endParaRPr lang="lt-LT" sz="2800" dirty="0"/>
          </a:p>
        </p:txBody>
      </p:sp>
      <p:pic>
        <p:nvPicPr>
          <p:cNvPr id="1026" name="Picture 2" descr="C:\Users\G.Puskorius\Desktop\KlaipedosBD_terit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5"/>
          <a:stretch/>
        </p:blipFill>
        <p:spPr bwMode="auto">
          <a:xfrm>
            <a:off x="226957" y="678461"/>
            <a:ext cx="8750788" cy="60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5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.Puskorius\Desktop\parko_planavimo_schema_su terito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2296" cy="65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6904" y="5983892"/>
            <a:ext cx="3162968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400" dirty="0" smtClean="0"/>
              <a:t>Patvirtinta Lietuvos Respublikos Seimo 2010-12-22 nutarimu Nr. XI-1248</a:t>
            </a:r>
            <a:endParaRPr lang="lt-LT" sz="1400" dirty="0"/>
          </a:p>
        </p:txBody>
      </p:sp>
      <p:pic>
        <p:nvPicPr>
          <p:cNvPr id="7" name="Picture 4" descr="C:\Users\G.Puskorius\Desktop\KNNP_ribos_lentele_Smilty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97" y="3934548"/>
            <a:ext cx="2337114" cy="2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.Puskorius\Desktop\smiltyne_10_crop_suter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3466" cy="63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3528392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1400" dirty="0" smtClean="0">
                <a:solidFill>
                  <a:schemeClr val="tx1"/>
                </a:solidFill>
              </a:rPr>
              <a:t>Patvirtintas Lietuvos Respublikos Vyriausybės 2012-06-06 nutarimu Nr. 702</a:t>
            </a:r>
            <a:endParaRPr lang="lt-LT" sz="1400" dirty="0">
              <a:solidFill>
                <a:schemeClr val="tx1"/>
              </a:solidFill>
            </a:endParaRPr>
          </a:p>
        </p:txBody>
      </p:sp>
      <p:pic>
        <p:nvPicPr>
          <p:cNvPr id="2055" name="Picture 7" descr="C:\Users\G.Puskorius\Desktop\smiltyne_10_isn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66" y="2780928"/>
            <a:ext cx="3567612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ntrinis pavadinimas 2"/>
          <p:cNvSpPr txBox="1">
            <a:spLocks/>
          </p:cNvSpPr>
          <p:nvPr/>
        </p:nvSpPr>
        <p:spPr>
          <a:xfrm>
            <a:off x="5375366" y="5733256"/>
            <a:ext cx="362183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dirty="0" smtClean="0">
                <a:solidFill>
                  <a:schemeClr val="tx1"/>
                </a:solidFill>
              </a:rPr>
              <a:t>Pagal Kuršių nerijos nacionalinio parko tvarkymo planą, nagrinėjama teritorija patenka į miškų ūkio paskirties žemės </a:t>
            </a:r>
            <a:r>
              <a:rPr lang="lt-LT" sz="1400" b="1" dirty="0" err="1" smtClean="0">
                <a:solidFill>
                  <a:schemeClr val="tx1"/>
                </a:solidFill>
              </a:rPr>
              <a:t>M(S)Ri</a:t>
            </a:r>
            <a:r>
              <a:rPr lang="lt-LT" sz="1400" dirty="0" smtClean="0">
                <a:solidFill>
                  <a:schemeClr val="tx1"/>
                </a:solidFill>
              </a:rPr>
              <a:t> – intensyvaus pritaikymo (kopų parkų) miškų-smėlynų kraštovaizdžio tvarkymo zoną.</a:t>
            </a:r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0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.Puskorius\Documents\Danes pakrante\DVIRACI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1" y="332656"/>
            <a:ext cx="8600475" cy="4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Klaipėdos miesto dviračių transporto infrastruktūros išvystymo schema</a:t>
            </a:r>
            <a:endParaRPr lang="lt-LT" sz="28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6776" y="6165304"/>
            <a:ext cx="8229600" cy="46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600" dirty="0" smtClean="0"/>
              <a:t>Patvirtinta Klaipėdos miesto tarybos 2000-03-30 sprendimu Nr. 55, registro Nr. 00-15</a:t>
            </a:r>
            <a:endParaRPr lang="lt-LT" sz="1600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2820399" y="5027958"/>
            <a:ext cx="5902568" cy="77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1600" dirty="0" smtClean="0"/>
              <a:t>Šalia nagrinėjamos teritorijos praeina  asfaltuotas pėsčiųjų takas, jungiantis  Jūrų muziejų su Lietuvos Pajūrio dviračių trasa  maršrutu Klaipėda – Nida. 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37139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8324" y="384498"/>
            <a:ext cx="3970784" cy="1656184"/>
          </a:xfrm>
        </p:spPr>
        <p:txBody>
          <a:bodyPr>
            <a:noAutofit/>
          </a:bodyPr>
          <a:lstStyle/>
          <a:p>
            <a:r>
              <a:rPr lang="lt-LT" sz="2400" dirty="0" smtClean="0"/>
              <a:t>Klaipėdos miesto viešųjų tualetų išsidėstymo schema, specialusis planas</a:t>
            </a:r>
            <a:endParaRPr lang="lt-LT" sz="2400" dirty="0"/>
          </a:p>
        </p:txBody>
      </p:sp>
      <p:pic>
        <p:nvPicPr>
          <p:cNvPr id="1027" name="Picture 3" descr="C:\Users\G.Puskorius\Desktop\tuoletu_eksplikac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395536" y="5805264"/>
            <a:ext cx="3970784" cy="624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400" dirty="0" smtClean="0"/>
              <a:t>Patvirtintas Klaipėdos miesto savivaldybės tarybos 2005-12-22 sprendimu Nr. T2-394, registro Nr. 05-54</a:t>
            </a:r>
            <a:endParaRPr lang="lt-LT" sz="1400" dirty="0"/>
          </a:p>
        </p:txBody>
      </p:sp>
      <p:pic>
        <p:nvPicPr>
          <p:cNvPr id="4098" name="Picture 2" descr="C:\Users\G.Puskorius\Desktop\tuoletu_sp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14568" cy="63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0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.Puskorius\Documents\Danes pakrante\vizualines informacijos SPECIALUS PLANA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23244"/>
            <a:ext cx="8345395" cy="57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6309320"/>
            <a:ext cx="846094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500" dirty="0" smtClean="0"/>
              <a:t>Patvirtintas Klaipėdos miesto savivaldybės tarybos  2005-07-28 sprendimu Nr. T2-267, registro Nr. 05-32</a:t>
            </a:r>
            <a:endParaRPr lang="lt-LT" sz="1500" dirty="0"/>
          </a:p>
        </p:txBody>
      </p:sp>
      <p:sp>
        <p:nvSpPr>
          <p:cNvPr id="6" name="Turinio vietos rezervavimo ženklas 2"/>
          <p:cNvSpPr txBox="1">
            <a:spLocks/>
          </p:cNvSpPr>
          <p:nvPr/>
        </p:nvSpPr>
        <p:spPr>
          <a:xfrm>
            <a:off x="395536" y="5949280"/>
            <a:ext cx="583264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1400" dirty="0" smtClean="0"/>
              <a:t>Nagrinėjamoje teritorijoje nenumatoma komercinės reklamos įrenginių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936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Energijos rūšies pasirinkimo ir naudojimo šildymui Klaipėdos mieste specialusis planas ir reglamentas</a:t>
            </a:r>
            <a:endParaRPr lang="lt-LT" sz="28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29220" y="6165304"/>
            <a:ext cx="7128792" cy="469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600" dirty="0" smtClean="0"/>
              <a:t>Patvirtintas Klaipėdos miesto savivaldybės tarybos 2001-11-08 sprendimu Nr. 254</a:t>
            </a:r>
            <a:endParaRPr lang="lt-LT" sz="1600" dirty="0"/>
          </a:p>
        </p:txBody>
      </p:sp>
      <p:pic>
        <p:nvPicPr>
          <p:cNvPr id="4098" name="Picture 2" descr="C:\Users\G.Puskorius\Desktop\energijos_pasirinkim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5297"/>
            <a:ext cx="8104496" cy="47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47712" y="332656"/>
            <a:ext cx="7772400" cy="1109985"/>
          </a:xfrm>
        </p:spPr>
        <p:txBody>
          <a:bodyPr>
            <a:normAutofit/>
          </a:bodyPr>
          <a:lstStyle/>
          <a:p>
            <a:r>
              <a:rPr lang="lt-LT" sz="2800" dirty="0" smtClean="0"/>
              <a:t>Klaipėdos miesto ir gretimų teritorijų lietaus nuotekų tinklų specialusis planas</a:t>
            </a:r>
            <a:endParaRPr lang="lt-LT" sz="2800" dirty="0"/>
          </a:p>
        </p:txBody>
      </p:sp>
      <p:pic>
        <p:nvPicPr>
          <p:cNvPr id="1028" name="Picture 4" descr="C:\Users\G.Puskorius\Documents\Danes pakrante\Nuoteku_tinklai_liet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412776"/>
            <a:ext cx="9020176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ntraštė 1"/>
          <p:cNvSpPr txBox="1">
            <a:spLocks/>
          </p:cNvSpPr>
          <p:nvPr/>
        </p:nvSpPr>
        <p:spPr>
          <a:xfrm>
            <a:off x="4283968" y="5805264"/>
            <a:ext cx="4748064" cy="78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600" dirty="0" smtClean="0"/>
              <a:t>Patvirtintas Klaipėdos miesto savivaldybės tarybos 2009-01-29 sprendimu, Nr. T2-9, registro Nr. 09-9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21814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221</Words>
  <Application>Microsoft Office PowerPoint</Application>
  <PresentationFormat>Demonstracija ekrane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Office tema</vt:lpstr>
      <vt:lpstr>BUVUSIŲ KARINIŲ OBJEKTŲ SMILTYNĖJE DETALUSIS PLANAVIMAS</vt:lpstr>
      <vt:lpstr>Klaipėdos miesto Bendrasis planas</vt:lpstr>
      <vt:lpstr>PowerPoint pristatymas</vt:lpstr>
      <vt:lpstr>PowerPoint pristatymas</vt:lpstr>
      <vt:lpstr>Klaipėdos miesto dviračių transporto infrastruktūros išvystymo schema</vt:lpstr>
      <vt:lpstr>Klaipėdos miesto viešųjų tualetų išsidėstymo schema, specialusis planas</vt:lpstr>
      <vt:lpstr>PowerPoint pristatymas</vt:lpstr>
      <vt:lpstr>Energijos rūšies pasirinkimo ir naudojimo šildymui Klaipėdos mieste specialusis planas ir reglamentas</vt:lpstr>
      <vt:lpstr>Klaipėdos miesto ir gretimų teritorijų lietaus nuotekų tinklų specialusis planas</vt:lpstr>
      <vt:lpstr>Buvusių karinių objektų fotofiksacija</vt:lpstr>
      <vt:lpstr>Planuojamos teritorijos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Gediminas Puskorius</dc:creator>
  <cp:lastModifiedBy>Mante Amsiejiene</cp:lastModifiedBy>
  <cp:revision>57</cp:revision>
  <dcterms:created xsi:type="dcterms:W3CDTF">2013-03-06T09:08:37Z</dcterms:created>
  <dcterms:modified xsi:type="dcterms:W3CDTF">2013-05-07T05:00:43Z</dcterms:modified>
</cp:coreProperties>
</file>