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4" r:id="rId2"/>
    <p:sldId id="342" r:id="rId3"/>
    <p:sldId id="356" r:id="rId4"/>
    <p:sldId id="365" r:id="rId5"/>
    <p:sldId id="358" r:id="rId6"/>
    <p:sldId id="357" r:id="rId7"/>
    <p:sldId id="359" r:id="rId8"/>
    <p:sldId id="360" r:id="rId9"/>
    <p:sldId id="331" r:id="rId10"/>
    <p:sldId id="339" r:id="rId11"/>
    <p:sldId id="337" r:id="rId12"/>
    <p:sldId id="340" r:id="rId13"/>
    <p:sldId id="353" r:id="rId14"/>
    <p:sldId id="361" r:id="rId15"/>
    <p:sldId id="362" r:id="rId16"/>
    <p:sldId id="311" r:id="rId17"/>
    <p:sldId id="363" r:id="rId18"/>
    <p:sldId id="355" r:id="rId19"/>
    <p:sldId id="313" r:id="rId20"/>
    <p:sldId id="364" r:id="rId21"/>
    <p:sldId id="298" r:id="rId22"/>
    <p:sldId id="277" r:id="rId23"/>
    <p:sldId id="282" r:id="rId24"/>
    <p:sldId id="288" r:id="rId25"/>
    <p:sldId id="287" r:id="rId26"/>
    <p:sldId id="283" r:id="rId27"/>
    <p:sldId id="296" r:id="rId28"/>
    <p:sldId id="272" r:id="rId29"/>
    <p:sldId id="264" r:id="rId30"/>
    <p:sldId id="354" r:id="rId31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5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52D4C7-4878-4C62-8063-336F6B4CBA8A}" v="156" dt="2018-10-24T01:53:03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3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ður Inga Þorsteinsdóttir" userId="cb3f5ba7-37bf-4647-a8cb-1055a43736f7" providerId="ADAL" clId="{A704D605-A537-4AE4-AA6F-89E2AB1994D7}"/>
    <pc:docChg chg="undo custSel addSld delSld modSld sldOrd">
      <pc:chgData name="Auður Inga Þorsteinsdóttir" userId="cb3f5ba7-37bf-4647-a8cb-1055a43736f7" providerId="ADAL" clId="{A704D605-A537-4AE4-AA6F-89E2AB1994D7}" dt="2018-10-24T01:59:55.110" v="9100" actId="20577"/>
      <pc:docMkLst>
        <pc:docMk/>
      </pc:docMkLst>
      <pc:sldChg chg="del">
        <pc:chgData name="Auður Inga Þorsteinsdóttir" userId="cb3f5ba7-37bf-4647-a8cb-1055a43736f7" providerId="ADAL" clId="{A704D605-A537-4AE4-AA6F-89E2AB1994D7}" dt="2018-10-24T01:46:00.207" v="7643" actId="2696"/>
        <pc:sldMkLst>
          <pc:docMk/>
          <pc:sldMk cId="3900958922" sldId="260"/>
        </pc:sldMkLst>
      </pc:sldChg>
      <pc:sldChg chg="addSp delSp modSp ord">
        <pc:chgData name="Auður Inga Þorsteinsdóttir" userId="cb3f5ba7-37bf-4647-a8cb-1055a43736f7" providerId="ADAL" clId="{A704D605-A537-4AE4-AA6F-89E2AB1994D7}" dt="2018-10-24T01:55:50.515" v="8789" actId="20577"/>
        <pc:sldMkLst>
          <pc:docMk/>
          <pc:sldMk cId="3334546434" sldId="264"/>
        </pc:sldMkLst>
        <pc:spChg chg="mod">
          <ac:chgData name="Auður Inga Þorsteinsdóttir" userId="cb3f5ba7-37bf-4647-a8cb-1055a43736f7" providerId="ADAL" clId="{A704D605-A537-4AE4-AA6F-89E2AB1994D7}" dt="2018-10-24T01:55:50.515" v="8789" actId="20577"/>
          <ac:spMkLst>
            <pc:docMk/>
            <pc:sldMk cId="3334546434" sldId="264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55:33.144" v="8753" actId="20577"/>
          <ac:spMkLst>
            <pc:docMk/>
            <pc:sldMk cId="3334546434" sldId="264"/>
            <ac:spMk id="7" creationId="{00000000-0000-0000-0000-000000000000}"/>
          </ac:spMkLst>
        </pc:spChg>
        <pc:picChg chg="add del">
          <ac:chgData name="Auður Inga Þorsteinsdóttir" userId="cb3f5ba7-37bf-4647-a8cb-1055a43736f7" providerId="ADAL" clId="{A704D605-A537-4AE4-AA6F-89E2AB1994D7}" dt="2018-10-24T01:52:49.210" v="8320" actId="478"/>
          <ac:picMkLst>
            <pc:docMk/>
            <pc:sldMk cId="3334546434" sldId="264"/>
            <ac:picMk id="11" creationId="{88EC69C1-9E25-4CE6-A319-BC0D2C18B10B}"/>
          </ac:picMkLst>
        </pc:picChg>
      </pc:sldChg>
      <pc:sldChg chg="del">
        <pc:chgData name="Auður Inga Þorsteinsdóttir" userId="cb3f5ba7-37bf-4647-a8cb-1055a43736f7" providerId="ADAL" clId="{A704D605-A537-4AE4-AA6F-89E2AB1994D7}" dt="2018-10-23T14:25:34.115" v="1508" actId="2696"/>
        <pc:sldMkLst>
          <pc:docMk/>
          <pc:sldMk cId="2337026715" sldId="267"/>
        </pc:sldMkLst>
      </pc:sldChg>
      <pc:sldChg chg="del">
        <pc:chgData name="Auður Inga Þorsteinsdóttir" userId="cb3f5ba7-37bf-4647-a8cb-1055a43736f7" providerId="ADAL" clId="{A704D605-A537-4AE4-AA6F-89E2AB1994D7}" dt="2018-10-24T01:37:10.661" v="7068" actId="2696"/>
        <pc:sldMkLst>
          <pc:docMk/>
          <pc:sldMk cId="3382984778" sldId="271"/>
        </pc:sldMkLst>
      </pc:sldChg>
      <pc:sldChg chg="modSp ord">
        <pc:chgData name="Auður Inga Þorsteinsdóttir" userId="cb3f5ba7-37bf-4647-a8cb-1055a43736f7" providerId="ADAL" clId="{A704D605-A537-4AE4-AA6F-89E2AB1994D7}" dt="2018-10-24T01:52:16.009" v="8318" actId="20577"/>
        <pc:sldMkLst>
          <pc:docMk/>
          <pc:sldMk cId="217985193" sldId="272"/>
        </pc:sldMkLst>
        <pc:spChg chg="mod">
          <ac:chgData name="Auður Inga Þorsteinsdóttir" userId="cb3f5ba7-37bf-4647-a8cb-1055a43736f7" providerId="ADAL" clId="{A704D605-A537-4AE4-AA6F-89E2AB1994D7}" dt="2018-10-24T01:51:24.962" v="8139" actId="27636"/>
          <ac:spMkLst>
            <pc:docMk/>
            <pc:sldMk cId="217985193" sldId="272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52:16.009" v="8318" actId="20577"/>
          <ac:spMkLst>
            <pc:docMk/>
            <pc:sldMk cId="217985193" sldId="272"/>
            <ac:spMk id="7" creationId="{00000000-0000-0000-0000-000000000000}"/>
          </ac:spMkLst>
        </pc:spChg>
      </pc:sldChg>
      <pc:sldChg chg="del">
        <pc:chgData name="Auður Inga Þorsteinsdóttir" userId="cb3f5ba7-37bf-4647-a8cb-1055a43736f7" providerId="ADAL" clId="{A704D605-A537-4AE4-AA6F-89E2AB1994D7}" dt="2018-10-23T14:25:41.670" v="1510" actId="2696"/>
        <pc:sldMkLst>
          <pc:docMk/>
          <pc:sldMk cId="4055416545" sldId="274"/>
        </pc:sldMkLst>
      </pc:sldChg>
      <pc:sldChg chg="addSp delSp modSp ord">
        <pc:chgData name="Auður Inga Þorsteinsdóttir" userId="cb3f5ba7-37bf-4647-a8cb-1055a43736f7" providerId="ADAL" clId="{A704D605-A537-4AE4-AA6F-89E2AB1994D7}" dt="2018-10-24T01:35:13.924" v="6955"/>
        <pc:sldMkLst>
          <pc:docMk/>
          <pc:sldMk cId="3435241915" sldId="277"/>
        </pc:sldMkLst>
        <pc:spChg chg="mod">
          <ac:chgData name="Auður Inga Þorsteinsdóttir" userId="cb3f5ba7-37bf-4647-a8cb-1055a43736f7" providerId="ADAL" clId="{A704D605-A537-4AE4-AA6F-89E2AB1994D7}" dt="2018-10-24T01:32:15.314" v="6890" actId="20577"/>
          <ac:spMkLst>
            <pc:docMk/>
            <pc:sldMk cId="3435241915" sldId="277"/>
            <ac:spMk id="5" creationId="{00000000-0000-0000-0000-000000000000}"/>
          </ac:spMkLst>
        </pc:spChg>
        <pc:picChg chg="add del">
          <ac:chgData name="Auður Inga Þorsteinsdóttir" userId="cb3f5ba7-37bf-4647-a8cb-1055a43736f7" providerId="ADAL" clId="{A704D605-A537-4AE4-AA6F-89E2AB1994D7}" dt="2018-10-24T01:25:20.267" v="6381"/>
          <ac:picMkLst>
            <pc:docMk/>
            <pc:sldMk cId="3435241915" sldId="277"/>
            <ac:picMk id="11" creationId="{8584A7B8-EA57-427E-9097-6E43E589D1A7}"/>
          </ac:picMkLst>
        </pc:picChg>
      </pc:sldChg>
      <pc:sldChg chg="delSp del">
        <pc:chgData name="Auður Inga Þorsteinsdóttir" userId="cb3f5ba7-37bf-4647-a8cb-1055a43736f7" providerId="ADAL" clId="{A704D605-A537-4AE4-AA6F-89E2AB1994D7}" dt="2018-10-24T01:44:46.362" v="7610" actId="2696"/>
        <pc:sldMkLst>
          <pc:docMk/>
          <pc:sldMk cId="4161336141" sldId="281"/>
        </pc:sldMkLst>
        <pc:picChg chg="del">
          <ac:chgData name="Auður Inga Þorsteinsdóttir" userId="cb3f5ba7-37bf-4647-a8cb-1055a43736f7" providerId="ADAL" clId="{A704D605-A537-4AE4-AA6F-89E2AB1994D7}" dt="2018-10-24T01:42:36.097" v="7471"/>
          <ac:picMkLst>
            <pc:docMk/>
            <pc:sldMk cId="4161336141" sldId="281"/>
            <ac:picMk id="11" creationId="{433859A3-24F2-4288-8C5F-C8FB41C1A9ED}"/>
          </ac:picMkLst>
        </pc:picChg>
        <pc:picChg chg="del">
          <ac:chgData name="Auður Inga Þorsteinsdóttir" userId="cb3f5ba7-37bf-4647-a8cb-1055a43736f7" providerId="ADAL" clId="{A704D605-A537-4AE4-AA6F-89E2AB1994D7}" dt="2018-10-24T01:42:58.908" v="7478"/>
          <ac:picMkLst>
            <pc:docMk/>
            <pc:sldMk cId="4161336141" sldId="281"/>
            <ac:picMk id="6146" creationId="{E8251884-97E0-4F78-A645-E45700DBAAB8}"/>
          </ac:picMkLst>
        </pc:picChg>
      </pc:sldChg>
      <pc:sldChg chg="addSp delSp modSp ord">
        <pc:chgData name="Auður Inga Þorsteinsdóttir" userId="cb3f5ba7-37bf-4647-a8cb-1055a43736f7" providerId="ADAL" clId="{A704D605-A537-4AE4-AA6F-89E2AB1994D7}" dt="2018-10-24T01:48:23.851" v="7764"/>
        <pc:sldMkLst>
          <pc:docMk/>
          <pc:sldMk cId="2802074821" sldId="282"/>
        </pc:sldMkLst>
        <pc:spChg chg="mod">
          <ac:chgData name="Auður Inga Þorsteinsdóttir" userId="cb3f5ba7-37bf-4647-a8cb-1055a43736f7" providerId="ADAL" clId="{A704D605-A537-4AE4-AA6F-89E2AB1994D7}" dt="2018-10-24T01:44:19.363" v="7567" actId="20577"/>
          <ac:spMkLst>
            <pc:docMk/>
            <pc:sldMk cId="2802074821" sldId="282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44:56.946" v="7638" actId="20577"/>
          <ac:spMkLst>
            <pc:docMk/>
            <pc:sldMk cId="2802074821" sldId="282"/>
            <ac:spMk id="7" creationId="{00000000-0000-0000-0000-000000000000}"/>
          </ac:spMkLst>
        </pc:spChg>
        <pc:picChg chg="add mod">
          <ac:chgData name="Auður Inga Þorsteinsdóttir" userId="cb3f5ba7-37bf-4647-a8cb-1055a43736f7" providerId="ADAL" clId="{A704D605-A537-4AE4-AA6F-89E2AB1994D7}" dt="2018-10-24T01:42:47.600" v="7475" actId="1076"/>
          <ac:picMkLst>
            <pc:docMk/>
            <pc:sldMk cId="2802074821" sldId="282"/>
            <ac:picMk id="14" creationId="{9CB7988C-57B3-49C9-9642-DE932AE5D027}"/>
          </ac:picMkLst>
        </pc:picChg>
        <pc:picChg chg="add mod">
          <ac:chgData name="Auður Inga Þorsteinsdóttir" userId="cb3f5ba7-37bf-4647-a8cb-1055a43736f7" providerId="ADAL" clId="{A704D605-A537-4AE4-AA6F-89E2AB1994D7}" dt="2018-10-24T01:43:15.089" v="7482" actId="1076"/>
          <ac:picMkLst>
            <pc:docMk/>
            <pc:sldMk cId="2802074821" sldId="282"/>
            <ac:picMk id="15" creationId="{1FCE0D5A-B348-455A-A2D1-9FC1B4415526}"/>
          </ac:picMkLst>
        </pc:picChg>
        <pc:picChg chg="del">
          <ac:chgData name="Auður Inga Þorsteinsdóttir" userId="cb3f5ba7-37bf-4647-a8cb-1055a43736f7" providerId="ADAL" clId="{A704D605-A537-4AE4-AA6F-89E2AB1994D7}" dt="2018-10-24T01:42:42.081" v="7473" actId="478"/>
          <ac:picMkLst>
            <pc:docMk/>
            <pc:sldMk cId="2802074821" sldId="282"/>
            <ac:picMk id="8196" creationId="{17F437F5-3A53-4787-A494-80EEC5C1173D}"/>
          </ac:picMkLst>
        </pc:picChg>
        <pc:picChg chg="del">
          <ac:chgData name="Auður Inga Þorsteinsdóttir" userId="cb3f5ba7-37bf-4647-a8cb-1055a43736f7" providerId="ADAL" clId="{A704D605-A537-4AE4-AA6F-89E2AB1994D7}" dt="2018-10-24T01:42:49.231" v="7476" actId="478"/>
          <ac:picMkLst>
            <pc:docMk/>
            <pc:sldMk cId="2802074821" sldId="282"/>
            <ac:picMk id="8200" creationId="{C7CF0BF0-5EF4-46D2-AAEA-B170780B7BFF}"/>
          </ac:picMkLst>
        </pc:picChg>
        <pc:picChg chg="del">
          <ac:chgData name="Auður Inga Þorsteinsdóttir" userId="cb3f5ba7-37bf-4647-a8cb-1055a43736f7" providerId="ADAL" clId="{A704D605-A537-4AE4-AA6F-89E2AB1994D7}" dt="2018-10-24T01:42:50.992" v="7477" actId="478"/>
          <ac:picMkLst>
            <pc:docMk/>
            <pc:sldMk cId="2802074821" sldId="282"/>
            <ac:picMk id="8204" creationId="{69073315-58AB-4861-82EF-5AA0090237DC}"/>
          </ac:picMkLst>
        </pc:picChg>
        <pc:picChg chg="del">
          <ac:chgData name="Auður Inga Þorsteinsdóttir" userId="cb3f5ba7-37bf-4647-a8cb-1055a43736f7" providerId="ADAL" clId="{A704D605-A537-4AE4-AA6F-89E2AB1994D7}" dt="2018-10-24T01:42:40.161" v="7472" actId="478"/>
          <ac:picMkLst>
            <pc:docMk/>
            <pc:sldMk cId="2802074821" sldId="282"/>
            <ac:picMk id="8206" creationId="{674E648E-7D68-4DD0-A0A0-6E0F9CE32AC4}"/>
          </ac:picMkLst>
        </pc:picChg>
      </pc:sldChg>
      <pc:sldChg chg="modSp ord">
        <pc:chgData name="Auður Inga Þorsteinsdóttir" userId="cb3f5ba7-37bf-4647-a8cb-1055a43736f7" providerId="ADAL" clId="{A704D605-A537-4AE4-AA6F-89E2AB1994D7}" dt="2018-10-24T01:49:49.921" v="7944" actId="20577"/>
        <pc:sldMkLst>
          <pc:docMk/>
          <pc:sldMk cId="2034419277" sldId="283"/>
        </pc:sldMkLst>
        <pc:spChg chg="mod">
          <ac:chgData name="Auður Inga Þorsteinsdóttir" userId="cb3f5ba7-37bf-4647-a8cb-1055a43736f7" providerId="ADAL" clId="{A704D605-A537-4AE4-AA6F-89E2AB1994D7}" dt="2018-10-24T01:49:23.890" v="7892" actId="20577"/>
          <ac:spMkLst>
            <pc:docMk/>
            <pc:sldMk cId="2034419277" sldId="283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49:49.921" v="7944" actId="20577"/>
          <ac:spMkLst>
            <pc:docMk/>
            <pc:sldMk cId="2034419277" sldId="283"/>
            <ac:spMk id="7" creationId="{00000000-0000-0000-0000-000000000000}"/>
          </ac:spMkLst>
        </pc:spChg>
      </pc:sldChg>
      <pc:sldChg chg="del">
        <pc:chgData name="Auður Inga Þorsteinsdóttir" userId="cb3f5ba7-37bf-4647-a8cb-1055a43736f7" providerId="ADAL" clId="{A704D605-A537-4AE4-AA6F-89E2AB1994D7}" dt="2018-10-23T14:25:38.702" v="1509" actId="2696"/>
        <pc:sldMkLst>
          <pc:docMk/>
          <pc:sldMk cId="2831270733" sldId="284"/>
        </pc:sldMkLst>
      </pc:sldChg>
      <pc:sldChg chg="del">
        <pc:chgData name="Auður Inga Þorsteinsdóttir" userId="cb3f5ba7-37bf-4647-a8cb-1055a43736f7" providerId="ADAL" clId="{A704D605-A537-4AE4-AA6F-89E2AB1994D7}" dt="2018-10-23T14:25:23.388" v="1507" actId="2696"/>
        <pc:sldMkLst>
          <pc:docMk/>
          <pc:sldMk cId="3273389406" sldId="285"/>
        </pc:sldMkLst>
      </pc:sldChg>
      <pc:sldChg chg="del">
        <pc:chgData name="Auður Inga Þorsteinsdóttir" userId="cb3f5ba7-37bf-4647-a8cb-1055a43736f7" providerId="ADAL" clId="{A704D605-A537-4AE4-AA6F-89E2AB1994D7}" dt="2018-10-24T01:46:48.380" v="7702" actId="2696"/>
        <pc:sldMkLst>
          <pc:docMk/>
          <pc:sldMk cId="1378304977" sldId="286"/>
        </pc:sldMkLst>
      </pc:sldChg>
      <pc:sldChg chg="addSp delSp modSp ord modNotesTx">
        <pc:chgData name="Auður Inga Þorsteinsdóttir" userId="cb3f5ba7-37bf-4647-a8cb-1055a43736f7" providerId="ADAL" clId="{A704D605-A537-4AE4-AA6F-89E2AB1994D7}" dt="2018-10-24T01:49:06.112" v="7851" actId="20577"/>
        <pc:sldMkLst>
          <pc:docMk/>
          <pc:sldMk cId="3597144385" sldId="287"/>
        </pc:sldMkLst>
        <pc:spChg chg="add del mod">
          <ac:chgData name="Auður Inga Þorsteinsdóttir" userId="cb3f5ba7-37bf-4647-a8cb-1055a43736f7" providerId="ADAL" clId="{A704D605-A537-4AE4-AA6F-89E2AB1994D7}" dt="2018-10-24T01:36:06.831" v="7067" actId="478"/>
          <ac:spMkLst>
            <pc:docMk/>
            <pc:sldMk cId="3597144385" sldId="287"/>
            <ac:spMk id="3" creationId="{314472B5-7F94-4E11-A7D7-982416A86AD3}"/>
          </ac:spMkLst>
        </pc:spChg>
        <pc:spChg chg="mod">
          <ac:chgData name="Auður Inga Þorsteinsdóttir" userId="cb3f5ba7-37bf-4647-a8cb-1055a43736f7" providerId="ADAL" clId="{A704D605-A537-4AE4-AA6F-89E2AB1994D7}" dt="2018-10-24T01:49:06.112" v="7851" actId="20577"/>
          <ac:spMkLst>
            <pc:docMk/>
            <pc:sldMk cId="3597144385" sldId="287"/>
            <ac:spMk id="5" creationId="{00000000-0000-0000-0000-000000000000}"/>
          </ac:spMkLst>
        </pc:spChg>
        <pc:spChg chg="del">
          <ac:chgData name="Auður Inga Þorsteinsdóttir" userId="cb3f5ba7-37bf-4647-a8cb-1055a43736f7" providerId="ADAL" clId="{A704D605-A537-4AE4-AA6F-89E2AB1994D7}" dt="2018-10-24T01:35:55.325" v="7066" actId="478"/>
          <ac:spMkLst>
            <pc:docMk/>
            <pc:sldMk cId="3597144385" sldId="287"/>
            <ac:spMk id="8" creationId="{00000000-0000-0000-0000-000000000000}"/>
          </ac:spMkLst>
        </pc:spChg>
        <pc:picChg chg="mod">
          <ac:chgData name="Auður Inga Þorsteinsdóttir" userId="cb3f5ba7-37bf-4647-a8cb-1055a43736f7" providerId="ADAL" clId="{A704D605-A537-4AE4-AA6F-89E2AB1994D7}" dt="2018-10-24T01:39:49.987" v="7268" actId="1076"/>
          <ac:picMkLst>
            <pc:docMk/>
            <pc:sldMk cId="3597144385" sldId="287"/>
            <ac:picMk id="14" creationId="{AAF39FBD-3E88-4210-9EE1-FE7CA0C16581}"/>
          </ac:picMkLst>
        </pc:picChg>
        <pc:picChg chg="mod">
          <ac:chgData name="Auður Inga Þorsteinsdóttir" userId="cb3f5ba7-37bf-4647-a8cb-1055a43736f7" providerId="ADAL" clId="{A704D605-A537-4AE4-AA6F-89E2AB1994D7}" dt="2018-10-24T01:39:58.505" v="7270" actId="1076"/>
          <ac:picMkLst>
            <pc:docMk/>
            <pc:sldMk cId="3597144385" sldId="287"/>
            <ac:picMk id="15" creationId="{25531A51-5C78-4618-B1E4-998CAB1EE777}"/>
          </ac:picMkLst>
        </pc:picChg>
      </pc:sldChg>
      <pc:sldChg chg="addSp modSp ord">
        <pc:chgData name="Auður Inga Þorsteinsdóttir" userId="cb3f5ba7-37bf-4647-a8cb-1055a43736f7" providerId="ADAL" clId="{A704D605-A537-4AE4-AA6F-89E2AB1994D7}" dt="2018-10-24T01:48:27.642" v="7765"/>
        <pc:sldMkLst>
          <pc:docMk/>
          <pc:sldMk cId="3176450247" sldId="288"/>
        </pc:sldMkLst>
        <pc:spChg chg="mod">
          <ac:chgData name="Auður Inga Þorsteinsdóttir" userId="cb3f5ba7-37bf-4647-a8cb-1055a43736f7" providerId="ADAL" clId="{A704D605-A537-4AE4-AA6F-89E2AB1994D7}" dt="2018-10-24T01:40:54.949" v="7300" actId="20577"/>
          <ac:spMkLst>
            <pc:docMk/>
            <pc:sldMk cId="3176450247" sldId="288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42:05.291" v="7469" actId="20577"/>
          <ac:spMkLst>
            <pc:docMk/>
            <pc:sldMk cId="3176450247" sldId="288"/>
            <ac:spMk id="8" creationId="{00000000-0000-0000-0000-000000000000}"/>
          </ac:spMkLst>
        </pc:spChg>
        <pc:picChg chg="add mod">
          <ac:chgData name="Auður Inga Þorsteinsdóttir" userId="cb3f5ba7-37bf-4647-a8cb-1055a43736f7" providerId="ADAL" clId="{A704D605-A537-4AE4-AA6F-89E2AB1994D7}" dt="2018-10-24T01:48:11.896" v="7762" actId="1076"/>
          <ac:picMkLst>
            <pc:docMk/>
            <pc:sldMk cId="3176450247" sldId="288"/>
            <ac:picMk id="13" creationId="{EB14A7F4-E3F9-45E5-B3CC-68593C8D7E38}"/>
          </ac:picMkLst>
        </pc:picChg>
      </pc:sldChg>
      <pc:sldChg chg="delSp del ord">
        <pc:chgData name="Auður Inga Þorsteinsdóttir" userId="cb3f5ba7-37bf-4647-a8cb-1055a43736f7" providerId="ADAL" clId="{A704D605-A537-4AE4-AA6F-89E2AB1994D7}" dt="2018-10-24T01:48:18.046" v="7763" actId="2696"/>
        <pc:sldMkLst>
          <pc:docMk/>
          <pc:sldMk cId="2989386532" sldId="289"/>
        </pc:sldMkLst>
        <pc:picChg chg="del">
          <ac:chgData name="Auður Inga Þorsteinsdóttir" userId="cb3f5ba7-37bf-4647-a8cb-1055a43736f7" providerId="ADAL" clId="{A704D605-A537-4AE4-AA6F-89E2AB1994D7}" dt="2018-10-24T01:47:46.512" v="7757"/>
          <ac:picMkLst>
            <pc:docMk/>
            <pc:sldMk cId="2989386532" sldId="289"/>
            <ac:picMk id="18" creationId="{5E6B6491-D351-4745-AE35-C729C014046D}"/>
          </ac:picMkLst>
        </pc:picChg>
      </pc:sldChg>
      <pc:sldChg chg="del">
        <pc:chgData name="Auður Inga Þorsteinsdóttir" userId="cb3f5ba7-37bf-4647-a8cb-1055a43736f7" providerId="ADAL" clId="{A704D605-A537-4AE4-AA6F-89E2AB1994D7}" dt="2018-10-24T01:42:12.388" v="7470" actId="2696"/>
        <pc:sldMkLst>
          <pc:docMk/>
          <pc:sldMk cId="387741112" sldId="290"/>
        </pc:sldMkLst>
      </pc:sldChg>
      <pc:sldChg chg="del ord">
        <pc:chgData name="Auður Inga Þorsteinsdóttir" userId="cb3f5ba7-37bf-4647-a8cb-1055a43736f7" providerId="ADAL" clId="{A704D605-A537-4AE4-AA6F-89E2AB1994D7}" dt="2018-10-24T01:55:55.485" v="8790" actId="2696"/>
        <pc:sldMkLst>
          <pc:docMk/>
          <pc:sldMk cId="1876054905" sldId="293"/>
        </pc:sldMkLst>
      </pc:sldChg>
      <pc:sldChg chg="modSp ord">
        <pc:chgData name="Auður Inga Þorsteinsdóttir" userId="cb3f5ba7-37bf-4647-a8cb-1055a43736f7" providerId="ADAL" clId="{A704D605-A537-4AE4-AA6F-89E2AB1994D7}" dt="2018-10-24T01:50:50.469" v="8076" actId="20577"/>
        <pc:sldMkLst>
          <pc:docMk/>
          <pc:sldMk cId="3947737642" sldId="296"/>
        </pc:sldMkLst>
        <pc:spChg chg="mod">
          <ac:chgData name="Auður Inga Þorsteinsdóttir" userId="cb3f5ba7-37bf-4647-a8cb-1055a43736f7" providerId="ADAL" clId="{A704D605-A537-4AE4-AA6F-89E2AB1994D7}" dt="2018-10-24T01:50:09.142" v="7998" actId="20577"/>
          <ac:spMkLst>
            <pc:docMk/>
            <pc:sldMk cId="3947737642" sldId="296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50:50.469" v="8076" actId="20577"/>
          <ac:spMkLst>
            <pc:docMk/>
            <pc:sldMk cId="3947737642" sldId="296"/>
            <ac:spMk id="8" creationId="{00000000-0000-0000-0000-000000000000}"/>
          </ac:spMkLst>
        </pc:spChg>
      </pc:sldChg>
      <pc:sldChg chg="del">
        <pc:chgData name="Auður Inga Þorsteinsdóttir" userId="cb3f5ba7-37bf-4647-a8cb-1055a43736f7" providerId="ADAL" clId="{A704D605-A537-4AE4-AA6F-89E2AB1994D7}" dt="2018-10-23T14:25:12.985" v="1504" actId="2696"/>
        <pc:sldMkLst>
          <pc:docMk/>
          <pc:sldMk cId="2049193284" sldId="297"/>
        </pc:sldMkLst>
      </pc:sldChg>
      <pc:sldChg chg="modSp ord">
        <pc:chgData name="Auður Inga Þorsteinsdóttir" userId="cb3f5ba7-37bf-4647-a8cb-1055a43736f7" providerId="ADAL" clId="{A704D605-A537-4AE4-AA6F-89E2AB1994D7}" dt="2018-10-24T01:58:41.541" v="8980" actId="20577"/>
        <pc:sldMkLst>
          <pc:docMk/>
          <pc:sldMk cId="890659603" sldId="298"/>
        </pc:sldMkLst>
        <pc:spChg chg="mod">
          <ac:chgData name="Auður Inga Þorsteinsdóttir" userId="cb3f5ba7-37bf-4647-a8cb-1055a43736f7" providerId="ADAL" clId="{A704D605-A537-4AE4-AA6F-89E2AB1994D7}" dt="2018-10-24T01:58:41.541" v="8980" actId="20577"/>
          <ac:spMkLst>
            <pc:docMk/>
            <pc:sldMk cId="890659603" sldId="298"/>
            <ac:spMk id="8" creationId="{00000000-0000-0000-0000-000000000000}"/>
          </ac:spMkLst>
        </pc:spChg>
      </pc:sldChg>
      <pc:sldChg chg="del">
        <pc:chgData name="Auður Inga Þorsteinsdóttir" userId="cb3f5ba7-37bf-4647-a8cb-1055a43736f7" providerId="ADAL" clId="{A704D605-A537-4AE4-AA6F-89E2AB1994D7}" dt="2018-10-23T14:26:32.485" v="1513" actId="2696"/>
        <pc:sldMkLst>
          <pc:docMk/>
          <pc:sldMk cId="171304210" sldId="299"/>
        </pc:sldMkLst>
      </pc:sldChg>
      <pc:sldChg chg="del">
        <pc:chgData name="Auður Inga Þorsteinsdóttir" userId="cb3f5ba7-37bf-4647-a8cb-1055a43736f7" providerId="ADAL" clId="{A704D605-A537-4AE4-AA6F-89E2AB1994D7}" dt="2018-10-23T14:36:14.627" v="1609" actId="2696"/>
        <pc:sldMkLst>
          <pc:docMk/>
          <pc:sldMk cId="2442030332" sldId="300"/>
        </pc:sldMkLst>
      </pc:sldChg>
      <pc:sldChg chg="del">
        <pc:chgData name="Auður Inga Þorsteinsdóttir" userId="cb3f5ba7-37bf-4647-a8cb-1055a43736f7" providerId="ADAL" clId="{A704D605-A537-4AE4-AA6F-89E2AB1994D7}" dt="2018-10-23T14:36:17.197" v="1610" actId="2696"/>
        <pc:sldMkLst>
          <pc:docMk/>
          <pc:sldMk cId="2482396777" sldId="301"/>
        </pc:sldMkLst>
      </pc:sldChg>
      <pc:sldChg chg="del">
        <pc:chgData name="Auður Inga Þorsteinsdóttir" userId="cb3f5ba7-37bf-4647-a8cb-1055a43736f7" providerId="ADAL" clId="{A704D605-A537-4AE4-AA6F-89E2AB1994D7}" dt="2018-10-23T14:36:19.530" v="1611" actId="2696"/>
        <pc:sldMkLst>
          <pc:docMk/>
          <pc:sldMk cId="3972834886" sldId="302"/>
        </pc:sldMkLst>
      </pc:sldChg>
      <pc:sldChg chg="del">
        <pc:chgData name="Auður Inga Þorsteinsdóttir" userId="cb3f5ba7-37bf-4647-a8cb-1055a43736f7" providerId="ADAL" clId="{A704D605-A537-4AE4-AA6F-89E2AB1994D7}" dt="2018-10-23T14:36:22.518" v="1612" actId="2696"/>
        <pc:sldMkLst>
          <pc:docMk/>
          <pc:sldMk cId="4135725484" sldId="303"/>
        </pc:sldMkLst>
      </pc:sldChg>
      <pc:sldChg chg="del">
        <pc:chgData name="Auður Inga Þorsteinsdóttir" userId="cb3f5ba7-37bf-4647-a8cb-1055a43736f7" providerId="ADAL" clId="{A704D605-A537-4AE4-AA6F-89E2AB1994D7}" dt="2018-10-23T14:36:24.709" v="1613" actId="2696"/>
        <pc:sldMkLst>
          <pc:docMk/>
          <pc:sldMk cId="553144413" sldId="304"/>
        </pc:sldMkLst>
      </pc:sldChg>
      <pc:sldChg chg="del">
        <pc:chgData name="Auður Inga Þorsteinsdóttir" userId="cb3f5ba7-37bf-4647-a8cb-1055a43736f7" providerId="ADAL" clId="{A704D605-A537-4AE4-AA6F-89E2AB1994D7}" dt="2018-10-23T14:36:26.899" v="1614" actId="2696"/>
        <pc:sldMkLst>
          <pc:docMk/>
          <pc:sldMk cId="1463950935" sldId="305"/>
        </pc:sldMkLst>
      </pc:sldChg>
      <pc:sldChg chg="del">
        <pc:chgData name="Auður Inga Þorsteinsdóttir" userId="cb3f5ba7-37bf-4647-a8cb-1055a43736f7" providerId="ADAL" clId="{A704D605-A537-4AE4-AA6F-89E2AB1994D7}" dt="2018-10-23T14:36:29.504" v="1615" actId="2696"/>
        <pc:sldMkLst>
          <pc:docMk/>
          <pc:sldMk cId="1468054791" sldId="306"/>
        </pc:sldMkLst>
      </pc:sldChg>
      <pc:sldChg chg="del">
        <pc:chgData name="Auður Inga Þorsteinsdóttir" userId="cb3f5ba7-37bf-4647-a8cb-1055a43736f7" providerId="ADAL" clId="{A704D605-A537-4AE4-AA6F-89E2AB1994D7}" dt="2018-10-23T14:25:19.606" v="1506" actId="2696"/>
        <pc:sldMkLst>
          <pc:docMk/>
          <pc:sldMk cId="1854040221" sldId="310"/>
        </pc:sldMkLst>
      </pc:sldChg>
      <pc:sldChg chg="ord">
        <pc:chgData name="Auður Inga Þorsteinsdóttir" userId="cb3f5ba7-37bf-4647-a8cb-1055a43736f7" providerId="ADAL" clId="{A704D605-A537-4AE4-AA6F-89E2AB1994D7}" dt="2018-10-24T01:09:14.897" v="5568"/>
        <pc:sldMkLst>
          <pc:docMk/>
          <pc:sldMk cId="2782082087" sldId="311"/>
        </pc:sldMkLst>
      </pc:sldChg>
      <pc:sldChg chg="del">
        <pc:chgData name="Auður Inga Þorsteinsdóttir" userId="cb3f5ba7-37bf-4647-a8cb-1055a43736f7" providerId="ADAL" clId="{A704D605-A537-4AE4-AA6F-89E2AB1994D7}" dt="2018-10-23T14:36:43.919" v="1617" actId="2696"/>
        <pc:sldMkLst>
          <pc:docMk/>
          <pc:sldMk cId="3600787520" sldId="312"/>
        </pc:sldMkLst>
      </pc:sldChg>
      <pc:sldChg chg="addSp delSp modSp ord modNotesTx">
        <pc:chgData name="Auður Inga Þorsteinsdóttir" userId="cb3f5ba7-37bf-4647-a8cb-1055a43736f7" providerId="ADAL" clId="{A704D605-A537-4AE4-AA6F-89E2AB1994D7}" dt="2018-10-24T01:57:01.941" v="8796" actId="5793"/>
        <pc:sldMkLst>
          <pc:docMk/>
          <pc:sldMk cId="3813705478" sldId="313"/>
        </pc:sldMkLst>
        <pc:spChg chg="mod">
          <ac:chgData name="Auður Inga Þorsteinsdóttir" userId="cb3f5ba7-37bf-4647-a8cb-1055a43736f7" providerId="ADAL" clId="{A704D605-A537-4AE4-AA6F-89E2AB1994D7}" dt="2018-10-24T01:18:43.645" v="6124" actId="1076"/>
          <ac:spMkLst>
            <pc:docMk/>
            <pc:sldMk cId="3813705478" sldId="313"/>
            <ac:spMk id="5" creationId="{00000000-0000-0000-0000-000000000000}"/>
          </ac:spMkLst>
        </pc:spChg>
        <pc:spChg chg="del mod">
          <ac:chgData name="Auður Inga Þorsteinsdóttir" userId="cb3f5ba7-37bf-4647-a8cb-1055a43736f7" providerId="ADAL" clId="{A704D605-A537-4AE4-AA6F-89E2AB1994D7}" dt="2018-10-24T01:14:23.452" v="5771"/>
          <ac:spMkLst>
            <pc:docMk/>
            <pc:sldMk cId="3813705478" sldId="313"/>
            <ac:spMk id="8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18:54.588" v="6125" actId="1076"/>
          <ac:spMkLst>
            <pc:docMk/>
            <pc:sldMk cId="3813705478" sldId="313"/>
            <ac:spMk id="10" creationId="{00000000-0000-0000-0000-000000000000}"/>
          </ac:spMkLst>
        </pc:spChg>
        <pc:spChg chg="add mod">
          <ac:chgData name="Auður Inga Þorsteinsdóttir" userId="cb3f5ba7-37bf-4647-a8cb-1055a43736f7" providerId="ADAL" clId="{A704D605-A537-4AE4-AA6F-89E2AB1994D7}" dt="2018-10-24T01:57:01.941" v="8796" actId="5793"/>
          <ac:spMkLst>
            <pc:docMk/>
            <pc:sldMk cId="3813705478" sldId="313"/>
            <ac:spMk id="15" creationId="{D36A89F3-056B-4C2E-863E-C2E5488BBDC6}"/>
          </ac:spMkLst>
        </pc:spChg>
        <pc:picChg chg="del">
          <ac:chgData name="Auður Inga Þorsteinsdóttir" userId="cb3f5ba7-37bf-4647-a8cb-1055a43736f7" providerId="ADAL" clId="{A704D605-A537-4AE4-AA6F-89E2AB1994D7}" dt="2018-10-24T00:23:10.605" v="3923" actId="478"/>
          <ac:picMkLst>
            <pc:docMk/>
            <pc:sldMk cId="3813705478" sldId="313"/>
            <ac:picMk id="11" creationId="{045E2369-4B9B-43A0-A54C-3C75EA50F01A}"/>
          </ac:picMkLst>
        </pc:picChg>
        <pc:picChg chg="add mod">
          <ac:chgData name="Auður Inga Þorsteinsdóttir" userId="cb3f5ba7-37bf-4647-a8cb-1055a43736f7" providerId="ADAL" clId="{A704D605-A537-4AE4-AA6F-89E2AB1994D7}" dt="2018-10-24T01:19:10.717" v="6129" actId="14100"/>
          <ac:picMkLst>
            <pc:docMk/>
            <pc:sldMk cId="3813705478" sldId="313"/>
            <ac:picMk id="13" creationId="{B36DC2BF-27F1-44AC-8E93-1A78F19A1D35}"/>
          </ac:picMkLst>
        </pc:picChg>
        <pc:picChg chg="add del">
          <ac:chgData name="Auður Inga Þorsteinsdóttir" userId="cb3f5ba7-37bf-4647-a8cb-1055a43736f7" providerId="ADAL" clId="{A704D605-A537-4AE4-AA6F-89E2AB1994D7}" dt="2018-10-24T01:20:04.094" v="6134" actId="478"/>
          <ac:picMkLst>
            <pc:docMk/>
            <pc:sldMk cId="3813705478" sldId="313"/>
            <ac:picMk id="14" creationId="{49561879-FC68-4746-BEC3-0A28EC5F89DF}"/>
          </ac:picMkLst>
        </pc:picChg>
        <pc:picChg chg="add del mod">
          <ac:chgData name="Auður Inga Þorsteinsdóttir" userId="cb3f5ba7-37bf-4647-a8cb-1055a43736f7" providerId="ADAL" clId="{A704D605-A537-4AE4-AA6F-89E2AB1994D7}" dt="2018-10-24T01:08:02.475" v="5473" actId="478"/>
          <ac:picMkLst>
            <pc:docMk/>
            <pc:sldMk cId="3813705478" sldId="313"/>
            <ac:picMk id="6146" creationId="{11E3D193-052A-4020-9EF3-5616D95884BA}"/>
          </ac:picMkLst>
        </pc:picChg>
        <pc:picChg chg="add del mod">
          <ac:chgData name="Auður Inga Þorsteinsdóttir" userId="cb3f5ba7-37bf-4647-a8cb-1055a43736f7" providerId="ADAL" clId="{A704D605-A537-4AE4-AA6F-89E2AB1994D7}" dt="2018-10-23T15:09:41.570" v="2238"/>
          <ac:picMkLst>
            <pc:docMk/>
            <pc:sldMk cId="3813705478" sldId="313"/>
            <ac:picMk id="6148" creationId="{B20F12BA-E0E0-45E6-A706-DFF26F8197C2}"/>
          </ac:picMkLst>
        </pc:picChg>
        <pc:picChg chg="add del mod">
          <ac:chgData name="Auður Inga Þorsteinsdóttir" userId="cb3f5ba7-37bf-4647-a8cb-1055a43736f7" providerId="ADAL" clId="{A704D605-A537-4AE4-AA6F-89E2AB1994D7}" dt="2018-10-24T01:17:53.721" v="6091" actId="478"/>
          <ac:picMkLst>
            <pc:docMk/>
            <pc:sldMk cId="3813705478" sldId="313"/>
            <ac:picMk id="6150" creationId="{AE177463-60CA-4B8C-95D7-B8C8058CC3B4}"/>
          </ac:picMkLst>
        </pc:picChg>
        <pc:picChg chg="add del mod">
          <ac:chgData name="Auður Inga Þorsteinsdóttir" userId="cb3f5ba7-37bf-4647-a8cb-1055a43736f7" providerId="ADAL" clId="{A704D605-A537-4AE4-AA6F-89E2AB1994D7}" dt="2018-10-24T01:18:22.349" v="6121"/>
          <ac:picMkLst>
            <pc:docMk/>
            <pc:sldMk cId="3813705478" sldId="313"/>
            <ac:picMk id="6152" creationId="{49C215C6-AFAE-4060-8C05-951ACEF15142}"/>
          </ac:picMkLst>
        </pc:picChg>
      </pc:sldChg>
      <pc:sldChg chg="del">
        <pc:chgData name="Auður Inga Þorsteinsdóttir" userId="cb3f5ba7-37bf-4647-a8cb-1055a43736f7" providerId="ADAL" clId="{A704D605-A537-4AE4-AA6F-89E2AB1994D7}" dt="2018-10-24T01:32:55.269" v="6930" actId="2696"/>
        <pc:sldMkLst>
          <pc:docMk/>
          <pc:sldMk cId="2888433529" sldId="314"/>
        </pc:sldMkLst>
      </pc:sldChg>
      <pc:sldChg chg="del">
        <pc:chgData name="Auður Inga Þorsteinsdóttir" userId="cb3f5ba7-37bf-4647-a8cb-1055a43736f7" providerId="ADAL" clId="{A704D605-A537-4AE4-AA6F-89E2AB1994D7}" dt="2018-10-23T14:26:37.566" v="1514" actId="2696"/>
        <pc:sldMkLst>
          <pc:docMk/>
          <pc:sldMk cId="3418228757" sldId="318"/>
        </pc:sldMkLst>
      </pc:sldChg>
      <pc:sldChg chg="del">
        <pc:chgData name="Auður Inga Þorsteinsdóttir" userId="cb3f5ba7-37bf-4647-a8cb-1055a43736f7" providerId="ADAL" clId="{A704D605-A537-4AE4-AA6F-89E2AB1994D7}" dt="2018-10-23T14:25:46.377" v="1511" actId="2696"/>
        <pc:sldMkLst>
          <pc:docMk/>
          <pc:sldMk cId="2279906728" sldId="319"/>
        </pc:sldMkLst>
      </pc:sldChg>
      <pc:sldChg chg="addSp del">
        <pc:chgData name="Auður Inga Þorsteinsdóttir" userId="cb3f5ba7-37bf-4647-a8cb-1055a43736f7" providerId="ADAL" clId="{A704D605-A537-4AE4-AA6F-89E2AB1994D7}" dt="2018-10-24T01:02:41.935" v="5286" actId="2696"/>
        <pc:sldMkLst>
          <pc:docMk/>
          <pc:sldMk cId="1684608121" sldId="320"/>
        </pc:sldMkLst>
        <pc:picChg chg="add">
          <ac:chgData name="Auður Inga Þorsteinsdóttir" userId="cb3f5ba7-37bf-4647-a8cb-1055a43736f7" providerId="ADAL" clId="{A704D605-A537-4AE4-AA6F-89E2AB1994D7}" dt="2018-10-23T15:01:11.724" v="2167"/>
          <ac:picMkLst>
            <pc:docMk/>
            <pc:sldMk cId="1684608121" sldId="320"/>
            <ac:picMk id="9" creationId="{6A7B5C5A-ABC8-430A-8140-5DD9D0F476AF}"/>
          </ac:picMkLst>
        </pc:picChg>
      </pc:sldChg>
      <pc:sldChg chg="del">
        <pc:chgData name="Auður Inga Þorsteinsdóttir" userId="cb3f5ba7-37bf-4647-a8cb-1055a43736f7" providerId="ADAL" clId="{A704D605-A537-4AE4-AA6F-89E2AB1994D7}" dt="2018-10-23T14:25:55.843" v="1512" actId="2696"/>
        <pc:sldMkLst>
          <pc:docMk/>
          <pc:sldMk cId="2266228077" sldId="321"/>
        </pc:sldMkLst>
      </pc:sldChg>
      <pc:sldChg chg="del">
        <pc:chgData name="Auður Inga Þorsteinsdóttir" userId="cb3f5ba7-37bf-4647-a8cb-1055a43736f7" providerId="ADAL" clId="{A704D605-A537-4AE4-AA6F-89E2AB1994D7}" dt="2018-10-23T14:36:35.710" v="1616" actId="2696"/>
        <pc:sldMkLst>
          <pc:docMk/>
          <pc:sldMk cId="842467493" sldId="322"/>
        </pc:sldMkLst>
      </pc:sldChg>
      <pc:sldChg chg="del">
        <pc:chgData name="Auður Inga Þorsteinsdóttir" userId="cb3f5ba7-37bf-4647-a8cb-1055a43736f7" providerId="ADAL" clId="{A704D605-A537-4AE4-AA6F-89E2AB1994D7}" dt="2018-10-23T14:22:12.492" v="1503" actId="2696"/>
        <pc:sldMkLst>
          <pc:docMk/>
          <pc:sldMk cId="2135865171" sldId="323"/>
        </pc:sldMkLst>
      </pc:sldChg>
      <pc:sldChg chg="delSp modSp">
        <pc:chgData name="Auður Inga Þorsteinsdóttir" userId="cb3f5ba7-37bf-4647-a8cb-1055a43736f7" providerId="ADAL" clId="{A704D605-A537-4AE4-AA6F-89E2AB1994D7}" dt="2018-10-23T13:41:41.568" v="332" actId="207"/>
        <pc:sldMkLst>
          <pc:docMk/>
          <pc:sldMk cId="3057452612" sldId="324"/>
        </pc:sldMkLst>
        <pc:spChg chg="mod">
          <ac:chgData name="Auður Inga Þorsteinsdóttir" userId="cb3f5ba7-37bf-4647-a8cb-1055a43736f7" providerId="ADAL" clId="{A704D605-A537-4AE4-AA6F-89E2AB1994D7}" dt="2018-10-23T13:09:49.927" v="152" actId="404"/>
          <ac:spMkLst>
            <pc:docMk/>
            <pc:sldMk cId="3057452612" sldId="324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3T13:41:41.568" v="332" actId="207"/>
          <ac:spMkLst>
            <pc:docMk/>
            <pc:sldMk cId="3057452612" sldId="324"/>
            <ac:spMk id="7" creationId="{00000000-0000-0000-0000-000000000000}"/>
          </ac:spMkLst>
        </pc:spChg>
        <pc:spChg chg="del">
          <ac:chgData name="Auður Inga Þorsteinsdóttir" userId="cb3f5ba7-37bf-4647-a8cb-1055a43736f7" providerId="ADAL" clId="{A704D605-A537-4AE4-AA6F-89E2AB1994D7}" dt="2018-10-23T13:07:35.718" v="4"/>
          <ac:spMkLst>
            <pc:docMk/>
            <pc:sldMk cId="3057452612" sldId="324"/>
            <ac:spMk id="11" creationId="{CC0B5394-E6C7-406C-A42D-6808B50FD1BB}"/>
          </ac:spMkLst>
        </pc:spChg>
        <pc:picChg chg="mod">
          <ac:chgData name="Auður Inga Þorsteinsdóttir" userId="cb3f5ba7-37bf-4647-a8cb-1055a43736f7" providerId="ADAL" clId="{A704D605-A537-4AE4-AA6F-89E2AB1994D7}" dt="2018-10-23T13:18:38.317" v="158" actId="1076"/>
          <ac:picMkLst>
            <pc:docMk/>
            <pc:sldMk cId="3057452612" sldId="324"/>
            <ac:picMk id="10" creationId="{BA736C2D-C103-4393-9668-C1897746F33F}"/>
          </ac:picMkLst>
        </pc:picChg>
      </pc:sldChg>
      <pc:sldChg chg="del">
        <pc:chgData name="Auður Inga Þorsteinsdóttir" userId="cb3f5ba7-37bf-4647-a8cb-1055a43736f7" providerId="ADAL" clId="{A704D605-A537-4AE4-AA6F-89E2AB1994D7}" dt="2018-10-23T14:36:50.474" v="1618" actId="2696"/>
        <pc:sldMkLst>
          <pc:docMk/>
          <pc:sldMk cId="2964824885" sldId="325"/>
        </pc:sldMkLst>
      </pc:sldChg>
      <pc:sldChg chg="del">
        <pc:chgData name="Auður Inga Þorsteinsdóttir" userId="cb3f5ba7-37bf-4647-a8cb-1055a43736f7" providerId="ADAL" clId="{A704D605-A537-4AE4-AA6F-89E2AB1994D7}" dt="2018-10-23T14:22:04.860" v="1501" actId="2696"/>
        <pc:sldMkLst>
          <pc:docMk/>
          <pc:sldMk cId="278749417" sldId="326"/>
        </pc:sldMkLst>
      </pc:sldChg>
      <pc:sldChg chg="delSp del">
        <pc:chgData name="Auður Inga Þorsteinsdóttir" userId="cb3f5ba7-37bf-4647-a8cb-1055a43736f7" providerId="ADAL" clId="{A704D605-A537-4AE4-AA6F-89E2AB1994D7}" dt="2018-10-24T01:34:15.082" v="6940" actId="2696"/>
        <pc:sldMkLst>
          <pc:docMk/>
          <pc:sldMk cId="2104802205" sldId="330"/>
        </pc:sldMkLst>
        <pc:picChg chg="del">
          <ac:chgData name="Auður Inga Þorsteinsdóttir" userId="cb3f5ba7-37bf-4647-a8cb-1055a43736f7" providerId="ADAL" clId="{A704D605-A537-4AE4-AA6F-89E2AB1994D7}" dt="2018-10-24T01:32:58.963" v="6931"/>
          <ac:picMkLst>
            <pc:docMk/>
            <pc:sldMk cId="2104802205" sldId="330"/>
            <ac:picMk id="1026" creationId="{F8C58CB3-B6A8-41E0-9522-3EC0CFA7FCCC}"/>
          </ac:picMkLst>
        </pc:picChg>
      </pc:sldChg>
      <pc:sldChg chg="addSp delSp modSp ord">
        <pc:chgData name="Auður Inga Þorsteinsdóttir" userId="cb3f5ba7-37bf-4647-a8cb-1055a43736f7" providerId="ADAL" clId="{A704D605-A537-4AE4-AA6F-89E2AB1994D7}" dt="2018-10-24T00:41:43.552" v="4733" actId="20577"/>
        <pc:sldMkLst>
          <pc:docMk/>
          <pc:sldMk cId="3584955891" sldId="331"/>
        </pc:sldMkLst>
        <pc:spChg chg="mod">
          <ac:chgData name="Auður Inga Þorsteinsdóttir" userId="cb3f5ba7-37bf-4647-a8cb-1055a43736f7" providerId="ADAL" clId="{A704D605-A537-4AE4-AA6F-89E2AB1994D7}" dt="2018-10-23T13:08:56.436" v="119" actId="1076"/>
          <ac:spMkLst>
            <pc:docMk/>
            <pc:sldMk cId="3584955891" sldId="331"/>
            <ac:spMk id="2" creationId="{ED63DD7B-DED2-44F7-8E9D-A863AB57479B}"/>
          </ac:spMkLst>
        </pc:spChg>
        <pc:spChg chg="mod">
          <ac:chgData name="Auður Inga Þorsteinsdóttir" userId="cb3f5ba7-37bf-4647-a8cb-1055a43736f7" providerId="ADAL" clId="{A704D605-A537-4AE4-AA6F-89E2AB1994D7}" dt="2018-10-24T00:41:43.552" v="4733" actId="20577"/>
          <ac:spMkLst>
            <pc:docMk/>
            <pc:sldMk cId="3584955891" sldId="331"/>
            <ac:spMk id="5" creationId="{00000000-0000-0000-0000-000000000000}"/>
          </ac:spMkLst>
        </pc:spChg>
        <pc:spChg chg="add mod">
          <ac:chgData name="Auður Inga Þorsteinsdóttir" userId="cb3f5ba7-37bf-4647-a8cb-1055a43736f7" providerId="ADAL" clId="{A704D605-A537-4AE4-AA6F-89E2AB1994D7}" dt="2018-10-23T13:08:39.458" v="113" actId="1076"/>
          <ac:spMkLst>
            <pc:docMk/>
            <pc:sldMk cId="3584955891" sldId="331"/>
            <ac:spMk id="12" creationId="{2C0D2BD7-2DB4-4BF0-AE62-0010F5A7B420}"/>
          </ac:spMkLst>
        </pc:spChg>
        <pc:graphicFrameChg chg="del">
          <ac:chgData name="Auður Inga Þorsteinsdóttir" userId="cb3f5ba7-37bf-4647-a8cb-1055a43736f7" providerId="ADAL" clId="{A704D605-A537-4AE4-AA6F-89E2AB1994D7}" dt="2018-10-23T13:07:22.458" v="1" actId="478"/>
          <ac:graphicFrameMkLst>
            <pc:docMk/>
            <pc:sldMk cId="3584955891" sldId="331"/>
            <ac:graphicFrameMk id="14" creationId="{3B0CD275-631B-4A41-A46A-E7B4261F1502}"/>
          </ac:graphicFrameMkLst>
        </pc:graphicFrameChg>
        <pc:picChg chg="mod">
          <ac:chgData name="Auður Inga Þorsteinsdóttir" userId="cb3f5ba7-37bf-4647-a8cb-1055a43736f7" providerId="ADAL" clId="{A704D605-A537-4AE4-AA6F-89E2AB1994D7}" dt="2018-10-23T13:08:30.177" v="111" actId="1076"/>
          <ac:picMkLst>
            <pc:docMk/>
            <pc:sldMk cId="3584955891" sldId="331"/>
            <ac:picMk id="11" creationId="{7EFB4EAB-F378-4DE9-A409-ECF69B89CE44}"/>
          </ac:picMkLst>
        </pc:picChg>
      </pc:sldChg>
      <pc:sldChg chg="del">
        <pc:chgData name="Auður Inga Þorsteinsdóttir" userId="cb3f5ba7-37bf-4647-a8cb-1055a43736f7" providerId="ADAL" clId="{A704D605-A537-4AE4-AA6F-89E2AB1994D7}" dt="2018-10-23T14:22:02.155" v="1500" actId="2696"/>
        <pc:sldMkLst>
          <pc:docMk/>
          <pc:sldMk cId="2567690652" sldId="332"/>
        </pc:sldMkLst>
      </pc:sldChg>
      <pc:sldChg chg="del">
        <pc:chgData name="Auður Inga Þorsteinsdóttir" userId="cb3f5ba7-37bf-4647-a8cb-1055a43736f7" providerId="ADAL" clId="{A704D605-A537-4AE4-AA6F-89E2AB1994D7}" dt="2018-10-23T14:22:06.521" v="1502" actId="2696"/>
        <pc:sldMkLst>
          <pc:docMk/>
          <pc:sldMk cId="1607665296" sldId="333"/>
        </pc:sldMkLst>
      </pc:sldChg>
      <pc:sldChg chg="del">
        <pc:chgData name="Auður Inga Þorsteinsdóttir" userId="cb3f5ba7-37bf-4647-a8cb-1055a43736f7" providerId="ADAL" clId="{A704D605-A537-4AE4-AA6F-89E2AB1994D7}" dt="2018-10-23T14:25:16.298" v="1505" actId="2696"/>
        <pc:sldMkLst>
          <pc:docMk/>
          <pc:sldMk cId="1354453666" sldId="334"/>
        </pc:sldMkLst>
      </pc:sldChg>
      <pc:sldChg chg="del">
        <pc:chgData name="Auður Inga Þorsteinsdóttir" userId="cb3f5ba7-37bf-4647-a8cb-1055a43736f7" providerId="ADAL" clId="{A704D605-A537-4AE4-AA6F-89E2AB1994D7}" dt="2018-10-23T13:09:02.058" v="120" actId="2696"/>
        <pc:sldMkLst>
          <pc:docMk/>
          <pc:sldMk cId="3399347320" sldId="335"/>
        </pc:sldMkLst>
      </pc:sldChg>
      <pc:sldChg chg="del">
        <pc:chgData name="Auður Inga Þorsteinsdóttir" userId="cb3f5ba7-37bf-4647-a8cb-1055a43736f7" providerId="ADAL" clId="{A704D605-A537-4AE4-AA6F-89E2AB1994D7}" dt="2018-10-24T01:37:13.732" v="7069" actId="2696"/>
        <pc:sldMkLst>
          <pc:docMk/>
          <pc:sldMk cId="331220682" sldId="336"/>
        </pc:sldMkLst>
      </pc:sldChg>
      <pc:sldChg chg="addSp delSp modSp ord">
        <pc:chgData name="Auður Inga Þorsteinsdóttir" userId="cb3f5ba7-37bf-4647-a8cb-1055a43736f7" providerId="ADAL" clId="{A704D605-A537-4AE4-AA6F-89E2AB1994D7}" dt="2018-10-24T00:53:12.748" v="4954" actId="20577"/>
        <pc:sldMkLst>
          <pc:docMk/>
          <pc:sldMk cId="3495584974" sldId="337"/>
        </pc:sldMkLst>
        <pc:spChg chg="mod">
          <ac:chgData name="Auður Inga Þorsteinsdóttir" userId="cb3f5ba7-37bf-4647-a8cb-1055a43736f7" providerId="ADAL" clId="{A704D605-A537-4AE4-AA6F-89E2AB1994D7}" dt="2018-10-24T00:53:12.748" v="4954" actId="20577"/>
          <ac:spMkLst>
            <pc:docMk/>
            <pc:sldMk cId="3495584974" sldId="337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0:50:18.657" v="4931" actId="20577"/>
          <ac:spMkLst>
            <pc:docMk/>
            <pc:sldMk cId="3495584974" sldId="337"/>
            <ac:spMk id="8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0:49:19.123" v="4878" actId="1076"/>
          <ac:spMkLst>
            <pc:docMk/>
            <pc:sldMk cId="3495584974" sldId="337"/>
            <ac:spMk id="10" creationId="{00000000-0000-0000-0000-000000000000}"/>
          </ac:spMkLst>
        </pc:spChg>
        <pc:picChg chg="add mod">
          <ac:chgData name="Auður Inga Þorsteinsdóttir" userId="cb3f5ba7-37bf-4647-a8cb-1055a43736f7" providerId="ADAL" clId="{A704D605-A537-4AE4-AA6F-89E2AB1994D7}" dt="2018-10-24T00:49:04.856" v="4876" actId="1076"/>
          <ac:picMkLst>
            <pc:docMk/>
            <pc:sldMk cId="3495584974" sldId="337"/>
            <ac:picMk id="3" creationId="{B97A186E-8B00-4E3A-AA1D-B2700EDFEA69}"/>
          </ac:picMkLst>
        </pc:picChg>
        <pc:picChg chg="del">
          <ac:chgData name="Auður Inga Þorsteinsdóttir" userId="cb3f5ba7-37bf-4647-a8cb-1055a43736f7" providerId="ADAL" clId="{A704D605-A537-4AE4-AA6F-89E2AB1994D7}" dt="2018-10-24T00:48:42.796" v="4870" actId="478"/>
          <ac:picMkLst>
            <pc:docMk/>
            <pc:sldMk cId="3495584974" sldId="337"/>
            <ac:picMk id="13" creationId="{A77D4D58-614F-46D1-AE48-A099566E52C5}"/>
          </ac:picMkLst>
        </pc:picChg>
      </pc:sldChg>
      <pc:sldChg chg="addSp delSp modSp ord">
        <pc:chgData name="Auður Inga Þorsteinsdóttir" userId="cb3f5ba7-37bf-4647-a8cb-1055a43736f7" providerId="ADAL" clId="{A704D605-A537-4AE4-AA6F-89E2AB1994D7}" dt="2018-10-24T01:03:48.130" v="5290" actId="20577"/>
        <pc:sldMkLst>
          <pc:docMk/>
          <pc:sldMk cId="545198236" sldId="339"/>
        </pc:sldMkLst>
        <pc:spChg chg="mod">
          <ac:chgData name="Auður Inga Þorsteinsdóttir" userId="cb3f5ba7-37bf-4647-a8cb-1055a43736f7" providerId="ADAL" clId="{A704D605-A537-4AE4-AA6F-89E2AB1994D7}" dt="2018-10-24T00:45:11.220" v="4845" actId="20577"/>
          <ac:spMkLst>
            <pc:docMk/>
            <pc:sldMk cId="545198236" sldId="339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03:48.130" v="5290" actId="20577"/>
          <ac:spMkLst>
            <pc:docMk/>
            <pc:sldMk cId="545198236" sldId="339"/>
            <ac:spMk id="8" creationId="{00000000-0000-0000-0000-000000000000}"/>
          </ac:spMkLst>
        </pc:spChg>
        <pc:picChg chg="add del mod">
          <ac:chgData name="Auður Inga Þorsteinsdóttir" userId="cb3f5ba7-37bf-4647-a8cb-1055a43736f7" providerId="ADAL" clId="{A704D605-A537-4AE4-AA6F-89E2AB1994D7}" dt="2018-10-23T13:39:24.022" v="213" actId="478"/>
          <ac:picMkLst>
            <pc:docMk/>
            <pc:sldMk cId="545198236" sldId="339"/>
            <ac:picMk id="3" creationId="{D0A989BC-C8B2-49FF-BB01-8A094F473840}"/>
          </ac:picMkLst>
        </pc:picChg>
        <pc:picChg chg="add mod">
          <ac:chgData name="Auður Inga Þorsteinsdóttir" userId="cb3f5ba7-37bf-4647-a8cb-1055a43736f7" providerId="ADAL" clId="{A704D605-A537-4AE4-AA6F-89E2AB1994D7}" dt="2018-10-23T13:39:43.026" v="218" actId="1076"/>
          <ac:picMkLst>
            <pc:docMk/>
            <pc:sldMk cId="545198236" sldId="339"/>
            <ac:picMk id="7" creationId="{8EBF48E0-BCD7-4E2B-9C66-AFE531FC55E9}"/>
          </ac:picMkLst>
        </pc:picChg>
        <pc:picChg chg="del">
          <ac:chgData name="Auður Inga Þorsteinsdóttir" userId="cb3f5ba7-37bf-4647-a8cb-1055a43736f7" providerId="ADAL" clId="{A704D605-A537-4AE4-AA6F-89E2AB1994D7}" dt="2018-10-23T13:37:33.272" v="159" actId="478"/>
          <ac:picMkLst>
            <pc:docMk/>
            <pc:sldMk cId="545198236" sldId="339"/>
            <ac:picMk id="9" creationId="{D0D522C3-BCED-4D76-AD09-0B9D9CBC3F1B}"/>
          </ac:picMkLst>
        </pc:picChg>
      </pc:sldChg>
      <pc:sldChg chg="addSp delSp modSp ord modNotesTx">
        <pc:chgData name="Auður Inga Þorsteinsdóttir" userId="cb3f5ba7-37bf-4647-a8cb-1055a43736f7" providerId="ADAL" clId="{A704D605-A537-4AE4-AA6F-89E2AB1994D7}" dt="2018-10-24T01:05:16.628" v="5358" actId="20577"/>
        <pc:sldMkLst>
          <pc:docMk/>
          <pc:sldMk cId="1850412121" sldId="340"/>
        </pc:sldMkLst>
        <pc:spChg chg="mod">
          <ac:chgData name="Auður Inga Þorsteinsdóttir" userId="cb3f5ba7-37bf-4647-a8cb-1055a43736f7" providerId="ADAL" clId="{A704D605-A537-4AE4-AA6F-89E2AB1994D7}" dt="2018-10-24T00:53:25.580" v="4959" actId="20577"/>
          <ac:spMkLst>
            <pc:docMk/>
            <pc:sldMk cId="1850412121" sldId="340"/>
            <ac:spMk id="5" creationId="{00000000-0000-0000-0000-000000000000}"/>
          </ac:spMkLst>
        </pc:spChg>
        <pc:spChg chg="add del mod">
          <ac:chgData name="Auður Inga Þorsteinsdóttir" userId="cb3f5ba7-37bf-4647-a8cb-1055a43736f7" providerId="ADAL" clId="{A704D605-A537-4AE4-AA6F-89E2AB1994D7}" dt="2018-10-23T14:00:05.094" v="855" actId="478"/>
          <ac:spMkLst>
            <pc:docMk/>
            <pc:sldMk cId="1850412121" sldId="340"/>
            <ac:spMk id="6" creationId="{D99B8587-07C8-4495-BF48-932E8674C5BA}"/>
          </ac:spMkLst>
        </pc:spChg>
        <pc:spChg chg="add del mod">
          <ac:chgData name="Auður Inga Þorsteinsdóttir" userId="cb3f5ba7-37bf-4647-a8cb-1055a43736f7" providerId="ADAL" clId="{A704D605-A537-4AE4-AA6F-89E2AB1994D7}" dt="2018-10-23T14:00:42.015" v="861" actId="478"/>
          <ac:spMkLst>
            <pc:docMk/>
            <pc:sldMk cId="1850412121" sldId="340"/>
            <ac:spMk id="7" creationId="{EB7EE914-6A18-41AD-823A-199C74F82E0C}"/>
          </ac:spMkLst>
        </pc:spChg>
        <pc:spChg chg="mod">
          <ac:chgData name="Auður Inga Þorsteinsdóttir" userId="cb3f5ba7-37bf-4647-a8cb-1055a43736f7" providerId="ADAL" clId="{A704D605-A537-4AE4-AA6F-89E2AB1994D7}" dt="2018-10-24T01:05:16.628" v="5358" actId="20577"/>
          <ac:spMkLst>
            <pc:docMk/>
            <pc:sldMk cId="1850412121" sldId="340"/>
            <ac:spMk id="8" creationId="{00000000-0000-0000-0000-000000000000}"/>
          </ac:spMkLst>
        </pc:spChg>
        <pc:spChg chg="add del mod">
          <ac:chgData name="Auður Inga Þorsteinsdóttir" userId="cb3f5ba7-37bf-4647-a8cb-1055a43736f7" providerId="ADAL" clId="{A704D605-A537-4AE4-AA6F-89E2AB1994D7}" dt="2018-10-23T14:06:55.698" v="1023" actId="478"/>
          <ac:spMkLst>
            <pc:docMk/>
            <pc:sldMk cId="1850412121" sldId="340"/>
            <ac:spMk id="9" creationId="{1FE3C589-7333-4E23-B3DA-F732B58D5EB1}"/>
          </ac:spMkLst>
        </pc:spChg>
        <pc:spChg chg="mod">
          <ac:chgData name="Auður Inga Þorsteinsdóttir" userId="cb3f5ba7-37bf-4647-a8cb-1055a43736f7" providerId="ADAL" clId="{A704D605-A537-4AE4-AA6F-89E2AB1994D7}" dt="2018-10-24T00:51:38.995" v="4938" actId="1076"/>
          <ac:spMkLst>
            <pc:docMk/>
            <pc:sldMk cId="1850412121" sldId="340"/>
            <ac:spMk id="10" creationId="{00000000-0000-0000-0000-000000000000}"/>
          </ac:spMkLst>
        </pc:spChg>
        <pc:spChg chg="add del mod">
          <ac:chgData name="Auður Inga Þorsteinsdóttir" userId="cb3f5ba7-37bf-4647-a8cb-1055a43736f7" providerId="ADAL" clId="{A704D605-A537-4AE4-AA6F-89E2AB1994D7}" dt="2018-10-23T14:07:00.494" v="1027" actId="478"/>
          <ac:spMkLst>
            <pc:docMk/>
            <pc:sldMk cId="1850412121" sldId="340"/>
            <ac:spMk id="13" creationId="{49BC6B96-A625-4B25-9EB8-F060882DA0AE}"/>
          </ac:spMkLst>
        </pc:spChg>
        <pc:spChg chg="add del mod">
          <ac:chgData name="Auður Inga Þorsteinsdóttir" userId="cb3f5ba7-37bf-4647-a8cb-1055a43736f7" providerId="ADAL" clId="{A704D605-A537-4AE4-AA6F-89E2AB1994D7}" dt="2018-10-23T14:06:56.725" v="1024" actId="478"/>
          <ac:spMkLst>
            <pc:docMk/>
            <pc:sldMk cId="1850412121" sldId="340"/>
            <ac:spMk id="14" creationId="{EB3DF2EE-1245-4CBC-9BFD-050A038A6C41}"/>
          </ac:spMkLst>
        </pc:spChg>
        <pc:spChg chg="add del mod">
          <ac:chgData name="Auður Inga Þorsteinsdóttir" userId="cb3f5ba7-37bf-4647-a8cb-1055a43736f7" providerId="ADAL" clId="{A704D605-A537-4AE4-AA6F-89E2AB1994D7}" dt="2018-10-23T14:06:58.536" v="1026" actId="478"/>
          <ac:spMkLst>
            <pc:docMk/>
            <pc:sldMk cId="1850412121" sldId="340"/>
            <ac:spMk id="15" creationId="{044182FE-5539-4B41-993E-72B1EEE98B51}"/>
          </ac:spMkLst>
        </pc:spChg>
        <pc:spChg chg="add del mod">
          <ac:chgData name="Auður Inga Þorsteinsdóttir" userId="cb3f5ba7-37bf-4647-a8cb-1055a43736f7" providerId="ADAL" clId="{A704D605-A537-4AE4-AA6F-89E2AB1994D7}" dt="2018-10-23T14:06:57.525" v="1025" actId="478"/>
          <ac:spMkLst>
            <pc:docMk/>
            <pc:sldMk cId="1850412121" sldId="340"/>
            <ac:spMk id="17" creationId="{344C54B6-E997-41DE-A691-4FD62810AE02}"/>
          </ac:spMkLst>
        </pc:spChg>
        <pc:spChg chg="add del mod">
          <ac:chgData name="Auður Inga Þorsteinsdóttir" userId="cb3f5ba7-37bf-4647-a8cb-1055a43736f7" providerId="ADAL" clId="{A704D605-A537-4AE4-AA6F-89E2AB1994D7}" dt="2018-10-23T14:07:01.953" v="1028" actId="478"/>
          <ac:spMkLst>
            <pc:docMk/>
            <pc:sldMk cId="1850412121" sldId="340"/>
            <ac:spMk id="18" creationId="{74490F6B-0121-4836-B66E-3D0485100C45}"/>
          </ac:spMkLst>
        </pc:spChg>
        <pc:picChg chg="add del mod">
          <ac:chgData name="Auður Inga Þorsteinsdóttir" userId="cb3f5ba7-37bf-4647-a8cb-1055a43736f7" providerId="ADAL" clId="{A704D605-A537-4AE4-AA6F-89E2AB1994D7}" dt="2018-10-23T14:06:53.295" v="1022" actId="478"/>
          <ac:picMkLst>
            <pc:docMk/>
            <pc:sldMk cId="1850412121" sldId="340"/>
            <ac:picMk id="3" creationId="{22A61C5C-8C4B-4912-B5E0-CED1DA9B9030}"/>
          </ac:picMkLst>
        </pc:picChg>
        <pc:picChg chg="ord">
          <ac:chgData name="Auður Inga Þorsteinsdóttir" userId="cb3f5ba7-37bf-4647-a8cb-1055a43736f7" providerId="ADAL" clId="{A704D605-A537-4AE4-AA6F-89E2AB1994D7}" dt="2018-10-24T00:52:20.590" v="4941" actId="166"/>
          <ac:picMkLst>
            <pc:docMk/>
            <pc:sldMk cId="1850412121" sldId="340"/>
            <ac:picMk id="4" creationId="{00000000-0000-0000-0000-000000000000}"/>
          </ac:picMkLst>
        </pc:picChg>
        <pc:picChg chg="del">
          <ac:chgData name="Auður Inga Þorsteinsdóttir" userId="cb3f5ba7-37bf-4647-a8cb-1055a43736f7" providerId="ADAL" clId="{A704D605-A537-4AE4-AA6F-89E2AB1994D7}" dt="2018-10-23T13:53:27.922" v="768" actId="478"/>
          <ac:picMkLst>
            <pc:docMk/>
            <pc:sldMk cId="1850412121" sldId="340"/>
            <ac:picMk id="12" creationId="{B9ADD6F4-1750-44CE-97F3-8127666363E8}"/>
          </ac:picMkLst>
        </pc:picChg>
        <pc:picChg chg="add mod">
          <ac:chgData name="Auður Inga Þorsteinsdóttir" userId="cb3f5ba7-37bf-4647-a8cb-1055a43736f7" providerId="ADAL" clId="{A704D605-A537-4AE4-AA6F-89E2AB1994D7}" dt="2018-10-24T00:52:46.360" v="4943" actId="14100"/>
          <ac:picMkLst>
            <pc:docMk/>
            <pc:sldMk cId="1850412121" sldId="340"/>
            <ac:picMk id="19" creationId="{B79A4CDC-BAF4-410F-A453-5C2DDB80013A}"/>
          </ac:picMkLst>
        </pc:picChg>
      </pc:sldChg>
      <pc:sldChg chg="modSp del">
        <pc:chgData name="Auður Inga Þorsteinsdóttir" userId="cb3f5ba7-37bf-4647-a8cb-1055a43736f7" providerId="ADAL" clId="{A704D605-A537-4AE4-AA6F-89E2AB1994D7}" dt="2018-10-24T01:32:26.940" v="6891" actId="2696"/>
        <pc:sldMkLst>
          <pc:docMk/>
          <pc:sldMk cId="4273916820" sldId="341"/>
        </pc:sldMkLst>
        <pc:spChg chg="mod">
          <ac:chgData name="Auður Inga Þorsteinsdóttir" userId="cb3f5ba7-37bf-4647-a8cb-1055a43736f7" providerId="ADAL" clId="{A704D605-A537-4AE4-AA6F-89E2AB1994D7}" dt="2018-10-24T00:44:01.918" v="4784" actId="20577"/>
          <ac:spMkLst>
            <pc:docMk/>
            <pc:sldMk cId="4273916820" sldId="341"/>
            <ac:spMk id="8" creationId="{00000000-0000-0000-0000-000000000000}"/>
          </ac:spMkLst>
        </pc:spChg>
      </pc:sldChg>
      <pc:sldChg chg="addSp delSp modSp ord">
        <pc:chgData name="Auður Inga Þorsteinsdóttir" userId="cb3f5ba7-37bf-4647-a8cb-1055a43736f7" providerId="ADAL" clId="{A704D605-A537-4AE4-AA6F-89E2AB1994D7}" dt="2018-10-23T23:28:27.574" v="2922" actId="20577"/>
        <pc:sldMkLst>
          <pc:docMk/>
          <pc:sldMk cId="3516371497" sldId="342"/>
        </pc:sldMkLst>
        <pc:spChg chg="add del mod">
          <ac:chgData name="Auður Inga Þorsteinsdóttir" userId="cb3f5ba7-37bf-4647-a8cb-1055a43736f7" providerId="ADAL" clId="{A704D605-A537-4AE4-AA6F-89E2AB1994D7}" dt="2018-10-23T23:24:22.955" v="2707" actId="478"/>
          <ac:spMkLst>
            <pc:docMk/>
            <pc:sldMk cId="3516371497" sldId="342"/>
            <ac:spMk id="3" creationId="{D712234B-A7D4-4683-9E11-C8C01B5EC2E3}"/>
          </ac:spMkLst>
        </pc:spChg>
        <pc:spChg chg="mod">
          <ac:chgData name="Auður Inga Þorsteinsdóttir" userId="cb3f5ba7-37bf-4647-a8cb-1055a43736f7" providerId="ADAL" clId="{A704D605-A537-4AE4-AA6F-89E2AB1994D7}" dt="2018-10-23T14:21:15.225" v="1495" actId="1076"/>
          <ac:spMkLst>
            <pc:docMk/>
            <pc:sldMk cId="3516371497" sldId="342"/>
            <ac:spMk id="5" creationId="{00000000-0000-0000-0000-000000000000}"/>
          </ac:spMkLst>
        </pc:spChg>
        <pc:spChg chg="add mod">
          <ac:chgData name="Auður Inga Þorsteinsdóttir" userId="cb3f5ba7-37bf-4647-a8cb-1055a43736f7" providerId="ADAL" clId="{A704D605-A537-4AE4-AA6F-89E2AB1994D7}" dt="2018-10-23T23:28:27.574" v="2922" actId="20577"/>
          <ac:spMkLst>
            <pc:docMk/>
            <pc:sldMk cId="3516371497" sldId="342"/>
            <ac:spMk id="6" creationId="{F3833EE9-0177-4081-86E0-38E5B52CC18F}"/>
          </ac:spMkLst>
        </pc:spChg>
        <pc:spChg chg="del mod">
          <ac:chgData name="Auður Inga Þorsteinsdóttir" userId="cb3f5ba7-37bf-4647-a8cb-1055a43736f7" providerId="ADAL" clId="{A704D605-A537-4AE4-AA6F-89E2AB1994D7}" dt="2018-10-23T23:24:19.696" v="2706" actId="478"/>
          <ac:spMkLst>
            <pc:docMk/>
            <pc:sldMk cId="3516371497" sldId="342"/>
            <ac:spMk id="8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3T14:21:18.247" v="1496" actId="1076"/>
          <ac:spMkLst>
            <pc:docMk/>
            <pc:sldMk cId="3516371497" sldId="342"/>
            <ac:spMk id="10" creationId="{00000000-0000-0000-0000-000000000000}"/>
          </ac:spMkLst>
        </pc:spChg>
        <pc:picChg chg="del mod">
          <ac:chgData name="Auður Inga Þorsteinsdóttir" userId="cb3f5ba7-37bf-4647-a8cb-1055a43736f7" providerId="ADAL" clId="{A704D605-A537-4AE4-AA6F-89E2AB1994D7}" dt="2018-10-23T15:01:05.994" v="2166"/>
          <ac:picMkLst>
            <pc:docMk/>
            <pc:sldMk cId="3516371497" sldId="342"/>
            <ac:picMk id="12" creationId="{E51C68DC-5AE6-41CF-919F-33141B31C163}"/>
          </ac:picMkLst>
        </pc:picChg>
        <pc:picChg chg="add del mod">
          <ac:chgData name="Auður Inga Þorsteinsdóttir" userId="cb3f5ba7-37bf-4647-a8cb-1055a43736f7" providerId="ADAL" clId="{A704D605-A537-4AE4-AA6F-89E2AB1994D7}" dt="2018-10-23T14:54:52.820" v="2127"/>
          <ac:picMkLst>
            <pc:docMk/>
            <pc:sldMk cId="3516371497" sldId="342"/>
            <ac:picMk id="2050" creationId="{838C8278-B71F-4FBB-9EC0-E0D2739E0899}"/>
          </ac:picMkLst>
        </pc:picChg>
        <pc:picChg chg="add mod">
          <ac:chgData name="Auður Inga Þorsteinsdóttir" userId="cb3f5ba7-37bf-4647-a8cb-1055a43736f7" providerId="ADAL" clId="{A704D605-A537-4AE4-AA6F-89E2AB1994D7}" dt="2018-10-23T15:02:43.407" v="2198" actId="1076"/>
          <ac:picMkLst>
            <pc:docMk/>
            <pc:sldMk cId="3516371497" sldId="342"/>
            <ac:picMk id="2052" creationId="{03378DC1-E0D7-4A0C-9471-A68061306105}"/>
          </ac:picMkLst>
        </pc:picChg>
        <pc:picChg chg="add del mod">
          <ac:chgData name="Auður Inga Þorsteinsdóttir" userId="cb3f5ba7-37bf-4647-a8cb-1055a43736f7" providerId="ADAL" clId="{A704D605-A537-4AE4-AA6F-89E2AB1994D7}" dt="2018-10-23T14:55:23.216" v="2139"/>
          <ac:picMkLst>
            <pc:docMk/>
            <pc:sldMk cId="3516371497" sldId="342"/>
            <ac:picMk id="2054" creationId="{5C67E6A1-4EC5-4767-A93C-83A74D5044CC}"/>
          </ac:picMkLst>
        </pc:picChg>
        <pc:picChg chg="add mod">
          <ac:chgData name="Auður Inga Þorsteinsdóttir" userId="cb3f5ba7-37bf-4647-a8cb-1055a43736f7" providerId="ADAL" clId="{A704D605-A537-4AE4-AA6F-89E2AB1994D7}" dt="2018-10-23T15:01:23.706" v="2168" actId="1076"/>
          <ac:picMkLst>
            <pc:docMk/>
            <pc:sldMk cId="3516371497" sldId="342"/>
            <ac:picMk id="2056" creationId="{0E154737-542E-47A1-9F4C-A01E1A4ED8A6}"/>
          </ac:picMkLst>
        </pc:picChg>
        <pc:picChg chg="add mod">
          <ac:chgData name="Auður Inga Þorsteinsdóttir" userId="cb3f5ba7-37bf-4647-a8cb-1055a43736f7" providerId="ADAL" clId="{A704D605-A537-4AE4-AA6F-89E2AB1994D7}" dt="2018-10-23T23:24:55.993" v="2709" actId="1076"/>
          <ac:picMkLst>
            <pc:docMk/>
            <pc:sldMk cId="3516371497" sldId="342"/>
            <ac:picMk id="2058" creationId="{CD993A70-D5D5-4B72-AC45-7752BC72103E}"/>
          </ac:picMkLst>
        </pc:picChg>
      </pc:sldChg>
      <pc:sldChg chg="del">
        <pc:chgData name="Auður Inga Þorsteinsdóttir" userId="cb3f5ba7-37bf-4647-a8cb-1055a43736f7" providerId="ADAL" clId="{A704D605-A537-4AE4-AA6F-89E2AB1994D7}" dt="2018-10-23T14:37:17.161" v="1619" actId="2696"/>
        <pc:sldMkLst>
          <pc:docMk/>
          <pc:sldMk cId="2231983237" sldId="343"/>
        </pc:sldMkLst>
      </pc:sldChg>
      <pc:sldChg chg="del">
        <pc:chgData name="Auður Inga Þorsteinsdóttir" userId="cb3f5ba7-37bf-4647-a8cb-1055a43736f7" providerId="ADAL" clId="{A704D605-A537-4AE4-AA6F-89E2AB1994D7}" dt="2018-10-23T14:37:21.475" v="1620" actId="2696"/>
        <pc:sldMkLst>
          <pc:docMk/>
          <pc:sldMk cId="3103133723" sldId="344"/>
        </pc:sldMkLst>
      </pc:sldChg>
      <pc:sldChg chg="del">
        <pc:chgData name="Auður Inga Þorsteinsdóttir" userId="cb3f5ba7-37bf-4647-a8cb-1055a43736f7" providerId="ADAL" clId="{A704D605-A537-4AE4-AA6F-89E2AB1994D7}" dt="2018-10-23T14:37:28.281" v="1621" actId="2696"/>
        <pc:sldMkLst>
          <pc:docMk/>
          <pc:sldMk cId="2462912400" sldId="345"/>
        </pc:sldMkLst>
      </pc:sldChg>
      <pc:sldChg chg="del">
        <pc:chgData name="Auður Inga Þorsteinsdóttir" userId="cb3f5ba7-37bf-4647-a8cb-1055a43736f7" providerId="ADAL" clId="{A704D605-A537-4AE4-AA6F-89E2AB1994D7}" dt="2018-10-23T14:20:58.241" v="1476" actId="2696"/>
        <pc:sldMkLst>
          <pc:docMk/>
          <pc:sldMk cId="2692798028" sldId="346"/>
        </pc:sldMkLst>
      </pc:sldChg>
      <pc:sldChg chg="del">
        <pc:chgData name="Auður Inga Þorsteinsdóttir" userId="cb3f5ba7-37bf-4647-a8cb-1055a43736f7" providerId="ADAL" clId="{A704D605-A537-4AE4-AA6F-89E2AB1994D7}" dt="2018-10-23T13:11:42.851" v="155" actId="2696"/>
        <pc:sldMkLst>
          <pc:docMk/>
          <pc:sldMk cId="2875520026" sldId="347"/>
        </pc:sldMkLst>
      </pc:sldChg>
      <pc:sldChg chg="del">
        <pc:chgData name="Auður Inga Þorsteinsdóttir" userId="cb3f5ba7-37bf-4647-a8cb-1055a43736f7" providerId="ADAL" clId="{A704D605-A537-4AE4-AA6F-89E2AB1994D7}" dt="2018-10-23T13:11:45.054" v="156" actId="2696"/>
        <pc:sldMkLst>
          <pc:docMk/>
          <pc:sldMk cId="1317238627" sldId="348"/>
        </pc:sldMkLst>
      </pc:sldChg>
      <pc:sldChg chg="del">
        <pc:chgData name="Auður Inga Þorsteinsdóttir" userId="cb3f5ba7-37bf-4647-a8cb-1055a43736f7" providerId="ADAL" clId="{A704D605-A537-4AE4-AA6F-89E2AB1994D7}" dt="2018-10-23T13:11:47.100" v="157" actId="2696"/>
        <pc:sldMkLst>
          <pc:docMk/>
          <pc:sldMk cId="3587364042" sldId="349"/>
        </pc:sldMkLst>
      </pc:sldChg>
      <pc:sldChg chg="del">
        <pc:chgData name="Auður Inga Þorsteinsdóttir" userId="cb3f5ba7-37bf-4647-a8cb-1055a43736f7" providerId="ADAL" clId="{A704D605-A537-4AE4-AA6F-89E2AB1994D7}" dt="2018-10-23T14:21:25.646" v="1498" actId="2696"/>
        <pc:sldMkLst>
          <pc:docMk/>
          <pc:sldMk cId="1369347263" sldId="350"/>
        </pc:sldMkLst>
      </pc:sldChg>
      <pc:sldChg chg="del">
        <pc:chgData name="Auður Inga Þorsteinsdóttir" userId="cb3f5ba7-37bf-4647-a8cb-1055a43736f7" providerId="ADAL" clId="{A704D605-A537-4AE4-AA6F-89E2AB1994D7}" dt="2018-10-23T14:21:26.916" v="1499" actId="2696"/>
        <pc:sldMkLst>
          <pc:docMk/>
          <pc:sldMk cId="4069318561" sldId="351"/>
        </pc:sldMkLst>
      </pc:sldChg>
      <pc:sldChg chg="delSp modSp add del">
        <pc:chgData name="Auður Inga Þorsteinsdóttir" userId="cb3f5ba7-37bf-4647-a8cb-1055a43736f7" providerId="ADAL" clId="{A704D605-A537-4AE4-AA6F-89E2AB1994D7}" dt="2018-10-23T14:33:25.454" v="1539" actId="2696"/>
        <pc:sldMkLst>
          <pc:docMk/>
          <pc:sldMk cId="4138810748" sldId="352"/>
        </pc:sldMkLst>
        <pc:spChg chg="mod">
          <ac:chgData name="Auður Inga Þorsteinsdóttir" userId="cb3f5ba7-37bf-4647-a8cb-1055a43736f7" providerId="ADAL" clId="{A704D605-A537-4AE4-AA6F-89E2AB1994D7}" dt="2018-10-23T14:18:42.271" v="1416" actId="20577"/>
          <ac:spMkLst>
            <pc:docMk/>
            <pc:sldMk cId="4138810748" sldId="352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3T14:18:25.560" v="1390" actId="20577"/>
          <ac:spMkLst>
            <pc:docMk/>
            <pc:sldMk cId="4138810748" sldId="352"/>
            <ac:spMk id="8" creationId="{00000000-0000-0000-0000-000000000000}"/>
          </ac:spMkLst>
        </pc:spChg>
        <pc:spChg chg="del">
          <ac:chgData name="Auður Inga Þorsteinsdóttir" userId="cb3f5ba7-37bf-4647-a8cb-1055a43736f7" providerId="ADAL" clId="{A704D605-A537-4AE4-AA6F-89E2AB1994D7}" dt="2018-10-23T14:18:29.521" v="1392" actId="478"/>
          <ac:spMkLst>
            <pc:docMk/>
            <pc:sldMk cId="4138810748" sldId="352"/>
            <ac:spMk id="9" creationId="{1FE3C589-7333-4E23-B3DA-F732B58D5EB1}"/>
          </ac:spMkLst>
        </pc:spChg>
        <pc:spChg chg="del mod">
          <ac:chgData name="Auður Inga Þorsteinsdóttir" userId="cb3f5ba7-37bf-4647-a8cb-1055a43736f7" providerId="ADAL" clId="{A704D605-A537-4AE4-AA6F-89E2AB1994D7}" dt="2018-10-23T14:18:36.463" v="1398" actId="478"/>
          <ac:spMkLst>
            <pc:docMk/>
            <pc:sldMk cId="4138810748" sldId="352"/>
            <ac:spMk id="13" creationId="{49BC6B96-A625-4B25-9EB8-F060882DA0AE}"/>
          </ac:spMkLst>
        </pc:spChg>
        <pc:spChg chg="del">
          <ac:chgData name="Auður Inga Þorsteinsdóttir" userId="cb3f5ba7-37bf-4647-a8cb-1055a43736f7" providerId="ADAL" clId="{A704D605-A537-4AE4-AA6F-89E2AB1994D7}" dt="2018-10-23T14:18:30.928" v="1393" actId="478"/>
          <ac:spMkLst>
            <pc:docMk/>
            <pc:sldMk cId="4138810748" sldId="352"/>
            <ac:spMk id="14" creationId="{EB3DF2EE-1245-4CBC-9BFD-050A038A6C41}"/>
          </ac:spMkLst>
        </pc:spChg>
        <pc:spChg chg="del">
          <ac:chgData name="Auður Inga Þorsteinsdóttir" userId="cb3f5ba7-37bf-4647-a8cb-1055a43736f7" providerId="ADAL" clId="{A704D605-A537-4AE4-AA6F-89E2AB1994D7}" dt="2018-10-23T14:18:33.598" v="1395" actId="478"/>
          <ac:spMkLst>
            <pc:docMk/>
            <pc:sldMk cId="4138810748" sldId="352"/>
            <ac:spMk id="15" creationId="{044182FE-5539-4B41-993E-72B1EEE98B51}"/>
          </ac:spMkLst>
        </pc:spChg>
        <pc:spChg chg="del">
          <ac:chgData name="Auður Inga Þorsteinsdóttir" userId="cb3f5ba7-37bf-4647-a8cb-1055a43736f7" providerId="ADAL" clId="{A704D605-A537-4AE4-AA6F-89E2AB1994D7}" dt="2018-10-23T14:18:31.863" v="1394" actId="478"/>
          <ac:spMkLst>
            <pc:docMk/>
            <pc:sldMk cId="4138810748" sldId="352"/>
            <ac:spMk id="17" creationId="{344C54B6-E997-41DE-A691-4FD62810AE02}"/>
          </ac:spMkLst>
        </pc:spChg>
        <pc:spChg chg="del mod">
          <ac:chgData name="Auður Inga Þorsteinsdóttir" userId="cb3f5ba7-37bf-4647-a8cb-1055a43736f7" providerId="ADAL" clId="{A704D605-A537-4AE4-AA6F-89E2AB1994D7}" dt="2018-10-23T14:18:35.687" v="1397" actId="478"/>
          <ac:spMkLst>
            <pc:docMk/>
            <pc:sldMk cId="4138810748" sldId="352"/>
            <ac:spMk id="18" creationId="{74490F6B-0121-4836-B66E-3D0485100C45}"/>
          </ac:spMkLst>
        </pc:spChg>
        <pc:picChg chg="del">
          <ac:chgData name="Auður Inga Þorsteinsdóttir" userId="cb3f5ba7-37bf-4647-a8cb-1055a43736f7" providerId="ADAL" clId="{A704D605-A537-4AE4-AA6F-89E2AB1994D7}" dt="2018-10-23T14:18:28.374" v="1391" actId="478"/>
          <ac:picMkLst>
            <pc:docMk/>
            <pc:sldMk cId="4138810748" sldId="352"/>
            <ac:picMk id="3" creationId="{22A61C5C-8C4B-4912-B5E0-CED1DA9B9030}"/>
          </ac:picMkLst>
        </pc:picChg>
      </pc:sldChg>
      <pc:sldChg chg="addSp delSp modSp add ord">
        <pc:chgData name="Auður Inga Þorsteinsdóttir" userId="cb3f5ba7-37bf-4647-a8cb-1055a43736f7" providerId="ADAL" clId="{A704D605-A537-4AE4-AA6F-89E2AB1994D7}" dt="2018-10-24T00:56:33.945" v="5196" actId="20577"/>
        <pc:sldMkLst>
          <pc:docMk/>
          <pc:sldMk cId="449211292" sldId="353"/>
        </pc:sldMkLst>
        <pc:spChg chg="mod">
          <ac:chgData name="Auður Inga Þorsteinsdóttir" userId="cb3f5ba7-37bf-4647-a8cb-1055a43736f7" providerId="ADAL" clId="{A704D605-A537-4AE4-AA6F-89E2AB1994D7}" dt="2018-10-24T00:56:33.945" v="5196" actId="20577"/>
          <ac:spMkLst>
            <pc:docMk/>
            <pc:sldMk cId="449211292" sldId="353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0:56:22.412" v="5173" actId="20577"/>
          <ac:spMkLst>
            <pc:docMk/>
            <pc:sldMk cId="449211292" sldId="353"/>
            <ac:spMk id="8" creationId="{00000000-0000-0000-0000-000000000000}"/>
          </ac:spMkLst>
        </pc:spChg>
        <pc:picChg chg="mod">
          <ac:chgData name="Auður Inga Þorsteinsdóttir" userId="cb3f5ba7-37bf-4647-a8cb-1055a43736f7" providerId="ADAL" clId="{A704D605-A537-4AE4-AA6F-89E2AB1994D7}" dt="2018-10-23T14:28:13.208" v="1525" actId="14100"/>
          <ac:picMkLst>
            <pc:docMk/>
            <pc:sldMk cId="449211292" sldId="353"/>
            <ac:picMk id="3" creationId="{22A61C5C-8C4B-4912-B5E0-CED1DA9B9030}"/>
          </ac:picMkLst>
        </pc:picChg>
        <pc:picChg chg="add del mod">
          <ac:chgData name="Auður Inga Þorsteinsdóttir" userId="cb3f5ba7-37bf-4647-a8cb-1055a43736f7" providerId="ADAL" clId="{A704D605-A537-4AE4-AA6F-89E2AB1994D7}" dt="2018-10-24T00:55:42.186" v="5088" actId="478"/>
          <ac:picMkLst>
            <pc:docMk/>
            <pc:sldMk cId="449211292" sldId="353"/>
            <ac:picMk id="1026" creationId="{80CB9E19-487E-4571-8BD3-517FE243546D}"/>
          </ac:picMkLst>
        </pc:picChg>
        <pc:picChg chg="add del mod">
          <ac:chgData name="Auður Inga Þorsteinsdóttir" userId="cb3f5ba7-37bf-4647-a8cb-1055a43736f7" providerId="ADAL" clId="{A704D605-A537-4AE4-AA6F-89E2AB1994D7}" dt="2018-10-23T14:28:13.699" v="1526"/>
          <ac:picMkLst>
            <pc:docMk/>
            <pc:sldMk cId="449211292" sldId="353"/>
            <ac:picMk id="1028" creationId="{8FD85BE4-854D-431C-9253-CAF1949DD307}"/>
          </ac:picMkLst>
        </pc:picChg>
        <pc:picChg chg="add del mod">
          <ac:chgData name="Auður Inga Þorsteinsdóttir" userId="cb3f5ba7-37bf-4647-a8cb-1055a43736f7" providerId="ADAL" clId="{A704D605-A537-4AE4-AA6F-89E2AB1994D7}" dt="2018-10-24T00:55:46.023" v="5090" actId="478"/>
          <ac:picMkLst>
            <pc:docMk/>
            <pc:sldMk cId="449211292" sldId="353"/>
            <ac:picMk id="1030" creationId="{0157EC81-B60E-4186-85E7-D767BD2C5A96}"/>
          </ac:picMkLst>
        </pc:picChg>
        <pc:picChg chg="add del mod">
          <ac:chgData name="Auður Inga Þorsteinsdóttir" userId="cb3f5ba7-37bf-4647-a8cb-1055a43736f7" providerId="ADAL" clId="{A704D605-A537-4AE4-AA6F-89E2AB1994D7}" dt="2018-10-24T00:55:40.446" v="5087" actId="478"/>
          <ac:picMkLst>
            <pc:docMk/>
            <pc:sldMk cId="449211292" sldId="353"/>
            <ac:picMk id="1032" creationId="{075F7CCD-D98C-4AF4-A3B4-F804A2036481}"/>
          </ac:picMkLst>
        </pc:picChg>
        <pc:picChg chg="add del mod">
          <ac:chgData name="Auður Inga Þorsteinsdóttir" userId="cb3f5ba7-37bf-4647-a8cb-1055a43736f7" providerId="ADAL" clId="{A704D605-A537-4AE4-AA6F-89E2AB1994D7}" dt="2018-10-24T00:55:44.226" v="5089" actId="478"/>
          <ac:picMkLst>
            <pc:docMk/>
            <pc:sldMk cId="449211292" sldId="353"/>
            <ac:picMk id="1034" creationId="{3FE8E49A-BC7F-47EA-B7CC-A240BFCB4A1D}"/>
          </ac:picMkLst>
        </pc:picChg>
        <pc:picChg chg="add del mod">
          <ac:chgData name="Auður Inga Þorsteinsdóttir" userId="cb3f5ba7-37bf-4647-a8cb-1055a43736f7" providerId="ADAL" clId="{A704D605-A537-4AE4-AA6F-89E2AB1994D7}" dt="2018-10-24T00:55:38.436" v="5086" actId="478"/>
          <ac:picMkLst>
            <pc:docMk/>
            <pc:sldMk cId="449211292" sldId="353"/>
            <ac:picMk id="1036" creationId="{0FB1F1AD-4A31-4AD8-A71C-EE886AB2570E}"/>
          </ac:picMkLst>
        </pc:picChg>
      </pc:sldChg>
      <pc:sldChg chg="addSp delSp modSp add ord">
        <pc:chgData name="Auður Inga Þorsteinsdóttir" userId="cb3f5ba7-37bf-4647-a8cb-1055a43736f7" providerId="ADAL" clId="{A704D605-A537-4AE4-AA6F-89E2AB1994D7}" dt="2018-10-24T01:59:55.110" v="9100" actId="20577"/>
        <pc:sldMkLst>
          <pc:docMk/>
          <pc:sldMk cId="1314860926" sldId="354"/>
        </pc:sldMkLst>
        <pc:spChg chg="mod">
          <ac:chgData name="Auður Inga Þorsteinsdóttir" userId="cb3f5ba7-37bf-4647-a8cb-1055a43736f7" providerId="ADAL" clId="{A704D605-A537-4AE4-AA6F-89E2AB1994D7}" dt="2018-10-24T01:37:47.084" v="7073" actId="1076"/>
          <ac:spMkLst>
            <pc:docMk/>
            <pc:sldMk cId="1314860926" sldId="354"/>
            <ac:spMk id="2" creationId="{ED63DD7B-DED2-44F7-8E9D-A863AB57479B}"/>
          </ac:spMkLst>
        </pc:spChg>
        <pc:spChg chg="mod">
          <ac:chgData name="Auður Inga Þorsteinsdóttir" userId="cb3f5ba7-37bf-4647-a8cb-1055a43736f7" providerId="ADAL" clId="{A704D605-A537-4AE4-AA6F-89E2AB1994D7}" dt="2018-10-24T01:59:55.110" v="9100" actId="20577"/>
          <ac:spMkLst>
            <pc:docMk/>
            <pc:sldMk cId="1314860926" sldId="354"/>
            <ac:spMk id="5" creationId="{00000000-0000-0000-0000-000000000000}"/>
          </ac:spMkLst>
        </pc:spChg>
        <pc:spChg chg="del">
          <ac:chgData name="Auður Inga Þorsteinsdóttir" userId="cb3f5ba7-37bf-4647-a8cb-1055a43736f7" providerId="ADAL" clId="{A704D605-A537-4AE4-AA6F-89E2AB1994D7}" dt="2018-10-23T14:38:46.630" v="1631" actId="478"/>
          <ac:spMkLst>
            <pc:docMk/>
            <pc:sldMk cId="1314860926" sldId="354"/>
            <ac:spMk id="12" creationId="{2C0D2BD7-2DB4-4BF0-AE62-0010F5A7B420}"/>
          </ac:spMkLst>
        </pc:spChg>
        <pc:picChg chg="mod">
          <ac:chgData name="Auður Inga Þorsteinsdóttir" userId="cb3f5ba7-37bf-4647-a8cb-1055a43736f7" providerId="ADAL" clId="{A704D605-A537-4AE4-AA6F-89E2AB1994D7}" dt="2018-10-24T01:37:42.018" v="7072" actId="1076"/>
          <ac:picMkLst>
            <pc:docMk/>
            <pc:sldMk cId="1314860926" sldId="354"/>
            <ac:picMk id="11" creationId="{7EFB4EAB-F378-4DE9-A409-ECF69B89CE44}"/>
          </ac:picMkLst>
        </pc:picChg>
        <pc:picChg chg="add mod">
          <ac:chgData name="Auður Inga Þorsteinsdóttir" userId="cb3f5ba7-37bf-4647-a8cb-1055a43736f7" providerId="ADAL" clId="{A704D605-A537-4AE4-AA6F-89E2AB1994D7}" dt="2018-10-24T01:37:34.849" v="7071" actId="1076"/>
          <ac:picMkLst>
            <pc:docMk/>
            <pc:sldMk cId="1314860926" sldId="354"/>
            <ac:picMk id="13" creationId="{8DBC0C80-6D44-4AF1-92FB-54C2E894F99D}"/>
          </ac:picMkLst>
        </pc:picChg>
      </pc:sldChg>
      <pc:sldChg chg="addSp delSp modSp add ord modNotesTx">
        <pc:chgData name="Auður Inga Þorsteinsdóttir" userId="cb3f5ba7-37bf-4647-a8cb-1055a43736f7" providerId="ADAL" clId="{A704D605-A537-4AE4-AA6F-89E2AB1994D7}" dt="2018-10-24T01:17:37.589" v="6090" actId="14100"/>
        <pc:sldMkLst>
          <pc:docMk/>
          <pc:sldMk cId="3516791591" sldId="355"/>
        </pc:sldMkLst>
        <pc:spChg chg="mod">
          <ac:chgData name="Auður Inga Þorsteinsdóttir" userId="cb3f5ba7-37bf-4647-a8cb-1055a43736f7" providerId="ADAL" clId="{A704D605-A537-4AE4-AA6F-89E2AB1994D7}" dt="2018-10-24T00:45:25.070" v="4867" actId="20577"/>
          <ac:spMkLst>
            <pc:docMk/>
            <pc:sldMk cId="3516791591" sldId="355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17:21.411" v="6087" actId="20577"/>
          <ac:spMkLst>
            <pc:docMk/>
            <pc:sldMk cId="3516791591" sldId="355"/>
            <ac:spMk id="8" creationId="{00000000-0000-0000-0000-000000000000}"/>
          </ac:spMkLst>
        </pc:spChg>
        <pc:picChg chg="add del mod">
          <ac:chgData name="Auður Inga Þorsteinsdóttir" userId="cb3f5ba7-37bf-4647-a8cb-1055a43736f7" providerId="ADAL" clId="{A704D605-A537-4AE4-AA6F-89E2AB1994D7}" dt="2018-10-23T15:05:10.263" v="2227" actId="478"/>
          <ac:picMkLst>
            <pc:docMk/>
            <pc:sldMk cId="3516791591" sldId="355"/>
            <ac:picMk id="11" creationId="{045E2369-4B9B-43A0-A54C-3C75EA50F01A}"/>
          </ac:picMkLst>
        </pc:picChg>
        <pc:picChg chg="add mod">
          <ac:chgData name="Auður Inga Þorsteinsdóttir" userId="cb3f5ba7-37bf-4647-a8cb-1055a43736f7" providerId="ADAL" clId="{A704D605-A537-4AE4-AA6F-89E2AB1994D7}" dt="2018-10-24T01:17:28.874" v="6088" actId="1076"/>
          <ac:picMkLst>
            <pc:docMk/>
            <pc:sldMk cId="3516791591" sldId="355"/>
            <ac:picMk id="4098" creationId="{C7CA1C0A-829B-484F-AF96-3DFC1859CD0A}"/>
          </ac:picMkLst>
        </pc:picChg>
        <pc:picChg chg="add del mod">
          <ac:chgData name="Auður Inga Þorsteinsdóttir" userId="cb3f5ba7-37bf-4647-a8cb-1055a43736f7" providerId="ADAL" clId="{A704D605-A537-4AE4-AA6F-89E2AB1994D7}" dt="2018-10-23T15:04:58.469" v="2223"/>
          <ac:picMkLst>
            <pc:docMk/>
            <pc:sldMk cId="3516791591" sldId="355"/>
            <ac:picMk id="4100" creationId="{6D69C580-5EB9-467F-8929-AF22B93C73B5}"/>
          </ac:picMkLst>
        </pc:picChg>
        <pc:picChg chg="add mod">
          <ac:chgData name="Auður Inga Þorsteinsdóttir" userId="cb3f5ba7-37bf-4647-a8cb-1055a43736f7" providerId="ADAL" clId="{A704D605-A537-4AE4-AA6F-89E2AB1994D7}" dt="2018-10-24T01:17:37.589" v="6090" actId="14100"/>
          <ac:picMkLst>
            <pc:docMk/>
            <pc:sldMk cId="3516791591" sldId="355"/>
            <ac:picMk id="4102" creationId="{07F9316D-79E3-4DAA-BB94-E32E74A2F85D}"/>
          </ac:picMkLst>
        </pc:picChg>
        <pc:picChg chg="add del mod">
          <ac:chgData name="Auður Inga Þorsteinsdóttir" userId="cb3f5ba7-37bf-4647-a8cb-1055a43736f7" providerId="ADAL" clId="{A704D605-A537-4AE4-AA6F-89E2AB1994D7}" dt="2018-10-24T01:14:27.044" v="5772" actId="478"/>
          <ac:picMkLst>
            <pc:docMk/>
            <pc:sldMk cId="3516791591" sldId="355"/>
            <ac:picMk id="4104" creationId="{D77699BD-A1BC-498F-8125-86A6FF6AAD52}"/>
          </ac:picMkLst>
        </pc:picChg>
      </pc:sldChg>
      <pc:sldChg chg="addSp delSp modSp add">
        <pc:chgData name="Auður Inga Þorsteinsdóttir" userId="cb3f5ba7-37bf-4647-a8cb-1055a43736f7" providerId="ADAL" clId="{A704D605-A537-4AE4-AA6F-89E2AB1994D7}" dt="2018-10-24T00:42:15.904" v="4751" actId="20577"/>
        <pc:sldMkLst>
          <pc:docMk/>
          <pc:sldMk cId="3758049793" sldId="356"/>
        </pc:sldMkLst>
        <pc:spChg chg="mod">
          <ac:chgData name="Auður Inga Þorsteinsdóttir" userId="cb3f5ba7-37bf-4647-a8cb-1055a43736f7" providerId="ADAL" clId="{A704D605-A537-4AE4-AA6F-89E2AB1994D7}" dt="2018-10-24T00:42:15.904" v="4751" actId="20577"/>
          <ac:spMkLst>
            <pc:docMk/>
            <pc:sldMk cId="3758049793" sldId="356"/>
            <ac:spMk id="8" creationId="{00000000-0000-0000-0000-000000000000}"/>
          </ac:spMkLst>
        </pc:spChg>
        <pc:picChg chg="del">
          <ac:chgData name="Auður Inga Þorsteinsdóttir" userId="cb3f5ba7-37bf-4647-a8cb-1055a43736f7" providerId="ADAL" clId="{A704D605-A537-4AE4-AA6F-89E2AB1994D7}" dt="2018-10-23T14:56:53.784" v="2154" actId="478"/>
          <ac:picMkLst>
            <pc:docMk/>
            <pc:sldMk cId="3758049793" sldId="356"/>
            <ac:picMk id="12" creationId="{E51C68DC-5AE6-41CF-919F-33141B31C163}"/>
          </ac:picMkLst>
        </pc:picChg>
        <pc:picChg chg="del">
          <ac:chgData name="Auður Inga Þorsteinsdóttir" userId="cb3f5ba7-37bf-4647-a8cb-1055a43736f7" providerId="ADAL" clId="{A704D605-A537-4AE4-AA6F-89E2AB1994D7}" dt="2018-10-23T14:56:52.391" v="2152" actId="478"/>
          <ac:picMkLst>
            <pc:docMk/>
            <pc:sldMk cId="3758049793" sldId="356"/>
            <ac:picMk id="2052" creationId="{03378DC1-E0D7-4A0C-9471-A68061306105}"/>
          </ac:picMkLst>
        </pc:picChg>
        <pc:picChg chg="del">
          <ac:chgData name="Auður Inga Þorsteinsdóttir" userId="cb3f5ba7-37bf-4647-a8cb-1055a43736f7" providerId="ADAL" clId="{A704D605-A537-4AE4-AA6F-89E2AB1994D7}" dt="2018-10-23T14:56:53.071" v="2153" actId="478"/>
          <ac:picMkLst>
            <pc:docMk/>
            <pc:sldMk cId="3758049793" sldId="356"/>
            <ac:picMk id="2056" creationId="{0E154737-542E-47A1-9F4C-A01E1A4ED8A6}"/>
          </ac:picMkLst>
        </pc:picChg>
        <pc:picChg chg="del">
          <ac:chgData name="Auður Inga Þorsteinsdóttir" userId="cb3f5ba7-37bf-4647-a8cb-1055a43736f7" providerId="ADAL" clId="{A704D605-A537-4AE4-AA6F-89E2AB1994D7}" dt="2018-10-23T14:56:51.766" v="2151" actId="478"/>
          <ac:picMkLst>
            <pc:docMk/>
            <pc:sldMk cId="3758049793" sldId="356"/>
            <ac:picMk id="2058" creationId="{CD993A70-D5D5-4B72-AC45-7752BC72103E}"/>
          </ac:picMkLst>
        </pc:picChg>
        <pc:picChg chg="add mod">
          <ac:chgData name="Auður Inga Þorsteinsdóttir" userId="cb3f5ba7-37bf-4647-a8cb-1055a43736f7" providerId="ADAL" clId="{A704D605-A537-4AE4-AA6F-89E2AB1994D7}" dt="2018-10-23T15:03:54.069" v="2213" actId="1076"/>
          <ac:picMkLst>
            <pc:docMk/>
            <pc:sldMk cId="3758049793" sldId="356"/>
            <ac:picMk id="3074" creationId="{4CA2E34A-D524-4AAA-A97E-93C4008C17A0}"/>
          </ac:picMkLst>
        </pc:picChg>
        <pc:picChg chg="add mod">
          <ac:chgData name="Auður Inga Þorsteinsdóttir" userId="cb3f5ba7-37bf-4647-a8cb-1055a43736f7" providerId="ADAL" clId="{A704D605-A537-4AE4-AA6F-89E2AB1994D7}" dt="2018-10-23T15:03:42.201" v="2212" actId="14100"/>
          <ac:picMkLst>
            <pc:docMk/>
            <pc:sldMk cId="3758049793" sldId="356"/>
            <ac:picMk id="3076" creationId="{B51BC17F-B20D-4149-9D4D-ED4258EF7487}"/>
          </ac:picMkLst>
        </pc:picChg>
        <pc:picChg chg="add mod">
          <ac:chgData name="Auður Inga Þorsteinsdóttir" userId="cb3f5ba7-37bf-4647-a8cb-1055a43736f7" providerId="ADAL" clId="{A704D605-A537-4AE4-AA6F-89E2AB1994D7}" dt="2018-10-23T15:03:37.383" v="2211" actId="14100"/>
          <ac:picMkLst>
            <pc:docMk/>
            <pc:sldMk cId="3758049793" sldId="356"/>
            <ac:picMk id="3078" creationId="{A84C222F-0BEF-429F-BC07-AF2F8F05DA44}"/>
          </ac:picMkLst>
        </pc:picChg>
      </pc:sldChg>
      <pc:sldChg chg="addSp delSp modSp add ord">
        <pc:chgData name="Auður Inga Þorsteinsdóttir" userId="cb3f5ba7-37bf-4647-a8cb-1055a43736f7" providerId="ADAL" clId="{A704D605-A537-4AE4-AA6F-89E2AB1994D7}" dt="2018-10-24T00:21:32.596" v="3922" actId="20577"/>
        <pc:sldMkLst>
          <pc:docMk/>
          <pc:sldMk cId="2858115775" sldId="357"/>
        </pc:sldMkLst>
        <pc:spChg chg="mod">
          <ac:chgData name="Auður Inga Þorsteinsdóttir" userId="cb3f5ba7-37bf-4647-a8cb-1055a43736f7" providerId="ADAL" clId="{A704D605-A537-4AE4-AA6F-89E2AB1994D7}" dt="2018-10-24T00:21:32.596" v="3922" actId="20577"/>
          <ac:spMkLst>
            <pc:docMk/>
            <pc:sldMk cId="2858115775" sldId="357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0:12:40.601" v="3724" actId="20577"/>
          <ac:spMkLst>
            <pc:docMk/>
            <pc:sldMk cId="2858115775" sldId="357"/>
            <ac:spMk id="8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0:07:39.479" v="3653" actId="1076"/>
          <ac:spMkLst>
            <pc:docMk/>
            <pc:sldMk cId="2858115775" sldId="357"/>
            <ac:spMk id="10" creationId="{00000000-0000-0000-0000-000000000000}"/>
          </ac:spMkLst>
        </pc:spChg>
        <pc:picChg chg="del">
          <ac:chgData name="Auður Inga Þorsteinsdóttir" userId="cb3f5ba7-37bf-4647-a8cb-1055a43736f7" providerId="ADAL" clId="{A704D605-A537-4AE4-AA6F-89E2AB1994D7}" dt="2018-10-23T15:16:27.775" v="2278" actId="478"/>
          <ac:picMkLst>
            <pc:docMk/>
            <pc:sldMk cId="2858115775" sldId="357"/>
            <ac:picMk id="3074" creationId="{4CA2E34A-D524-4AAA-A97E-93C4008C17A0}"/>
          </ac:picMkLst>
        </pc:picChg>
        <pc:picChg chg="del">
          <ac:chgData name="Auður Inga Þorsteinsdóttir" userId="cb3f5ba7-37bf-4647-a8cb-1055a43736f7" providerId="ADAL" clId="{A704D605-A537-4AE4-AA6F-89E2AB1994D7}" dt="2018-10-23T15:16:30.984" v="2280" actId="478"/>
          <ac:picMkLst>
            <pc:docMk/>
            <pc:sldMk cId="2858115775" sldId="357"/>
            <ac:picMk id="3076" creationId="{B51BC17F-B20D-4149-9D4D-ED4258EF7487}"/>
          </ac:picMkLst>
        </pc:picChg>
        <pc:picChg chg="del">
          <ac:chgData name="Auður Inga Þorsteinsdóttir" userId="cb3f5ba7-37bf-4647-a8cb-1055a43736f7" providerId="ADAL" clId="{A704D605-A537-4AE4-AA6F-89E2AB1994D7}" dt="2018-10-23T15:16:29.415" v="2279" actId="478"/>
          <ac:picMkLst>
            <pc:docMk/>
            <pc:sldMk cId="2858115775" sldId="357"/>
            <ac:picMk id="3078" creationId="{A84C222F-0BEF-429F-BC07-AF2F8F05DA44}"/>
          </ac:picMkLst>
        </pc:picChg>
        <pc:picChg chg="add mod">
          <ac:chgData name="Auður Inga Þorsteinsdóttir" userId="cb3f5ba7-37bf-4647-a8cb-1055a43736f7" providerId="ADAL" clId="{A704D605-A537-4AE4-AA6F-89E2AB1994D7}" dt="2018-10-23T22:53:56.744" v="2339" actId="14100"/>
          <ac:picMkLst>
            <pc:docMk/>
            <pc:sldMk cId="2858115775" sldId="357"/>
            <ac:picMk id="7170" creationId="{F7E5E6A3-9B10-462F-B53C-E3400454790B}"/>
          </ac:picMkLst>
        </pc:picChg>
      </pc:sldChg>
      <pc:sldChg chg="addSp delSp modSp add ord modNotesTx">
        <pc:chgData name="Auður Inga Þorsteinsdóttir" userId="cb3f5ba7-37bf-4647-a8cb-1055a43736f7" providerId="ADAL" clId="{A704D605-A537-4AE4-AA6F-89E2AB1994D7}" dt="2018-10-23T23:37:15.721" v="3303" actId="1076"/>
        <pc:sldMkLst>
          <pc:docMk/>
          <pc:sldMk cId="1184237934" sldId="358"/>
        </pc:sldMkLst>
        <pc:spChg chg="mod">
          <ac:chgData name="Auður Inga Þorsteinsdóttir" userId="cb3f5ba7-37bf-4647-a8cb-1055a43736f7" providerId="ADAL" clId="{A704D605-A537-4AE4-AA6F-89E2AB1994D7}" dt="2018-10-23T23:33:28.411" v="3231" actId="20577"/>
          <ac:spMkLst>
            <pc:docMk/>
            <pc:sldMk cId="1184237934" sldId="358"/>
            <ac:spMk id="2" creationId="{ED63DD7B-DED2-44F7-8E9D-A863AB57479B}"/>
          </ac:spMkLst>
        </pc:spChg>
        <pc:spChg chg="add del mod">
          <ac:chgData name="Auður Inga Þorsteinsdóttir" userId="cb3f5ba7-37bf-4647-a8cb-1055a43736f7" providerId="ADAL" clId="{A704D605-A537-4AE4-AA6F-89E2AB1994D7}" dt="2018-10-23T23:19:21.916" v="2497" actId="478"/>
          <ac:spMkLst>
            <pc:docMk/>
            <pc:sldMk cId="1184237934" sldId="358"/>
            <ac:spMk id="3" creationId="{77694B78-550D-47D7-9C80-FB6BAC229834}"/>
          </ac:spMkLst>
        </pc:spChg>
        <pc:spChg chg="mod">
          <ac:chgData name="Auður Inga Þorsteinsdóttir" userId="cb3f5ba7-37bf-4647-a8cb-1055a43736f7" providerId="ADAL" clId="{A704D605-A537-4AE4-AA6F-89E2AB1994D7}" dt="2018-10-23T23:12:25.164" v="2424" actId="20577"/>
          <ac:spMkLst>
            <pc:docMk/>
            <pc:sldMk cId="1184237934" sldId="358"/>
            <ac:spMk id="5" creationId="{00000000-0000-0000-0000-000000000000}"/>
          </ac:spMkLst>
        </pc:spChg>
        <pc:spChg chg="add mod">
          <ac:chgData name="Auður Inga Þorsteinsdóttir" userId="cb3f5ba7-37bf-4647-a8cb-1055a43736f7" providerId="ADAL" clId="{A704D605-A537-4AE4-AA6F-89E2AB1994D7}" dt="2018-10-23T23:37:15.721" v="3303" actId="1076"/>
          <ac:spMkLst>
            <pc:docMk/>
            <pc:sldMk cId="1184237934" sldId="358"/>
            <ac:spMk id="6" creationId="{7167D590-FB6F-4EC4-8C6E-8A335B512995}"/>
          </ac:spMkLst>
        </pc:spChg>
        <pc:spChg chg="mod">
          <ac:chgData name="Auður Inga Þorsteinsdóttir" userId="cb3f5ba7-37bf-4647-a8cb-1055a43736f7" providerId="ADAL" clId="{A704D605-A537-4AE4-AA6F-89E2AB1994D7}" dt="2018-10-23T23:10:14.503" v="2390" actId="1076"/>
          <ac:spMkLst>
            <pc:docMk/>
            <pc:sldMk cId="1184237934" sldId="358"/>
            <ac:spMk id="12" creationId="{2C0D2BD7-2DB4-4BF0-AE62-0010F5A7B420}"/>
          </ac:spMkLst>
        </pc:spChg>
        <pc:spChg chg="add mod">
          <ac:chgData name="Auður Inga Þorsteinsdóttir" userId="cb3f5ba7-37bf-4647-a8cb-1055a43736f7" providerId="ADAL" clId="{A704D605-A537-4AE4-AA6F-89E2AB1994D7}" dt="2018-10-23T23:37:02.800" v="3301" actId="1076"/>
          <ac:spMkLst>
            <pc:docMk/>
            <pc:sldMk cId="1184237934" sldId="358"/>
            <ac:spMk id="15" creationId="{EBBA3A5E-46E6-4BF7-9FE3-EA06D209837C}"/>
          </ac:spMkLst>
        </pc:spChg>
        <pc:spChg chg="add del">
          <ac:chgData name="Auður Inga Þorsteinsdóttir" userId="cb3f5ba7-37bf-4647-a8cb-1055a43736f7" providerId="ADAL" clId="{A704D605-A537-4AE4-AA6F-89E2AB1994D7}" dt="2018-10-23T23:11:47.346" v="2414"/>
          <ac:spMkLst>
            <pc:docMk/>
            <pc:sldMk cId="1184237934" sldId="358"/>
            <ac:spMk id="18" creationId="{75EF4A36-6F7A-42DD-8F9F-EF38C1CEEEE5}"/>
          </ac:spMkLst>
        </pc:spChg>
        <pc:spChg chg="add mod">
          <ac:chgData name="Auður Inga Þorsteinsdóttir" userId="cb3f5ba7-37bf-4647-a8cb-1055a43736f7" providerId="ADAL" clId="{A704D605-A537-4AE4-AA6F-89E2AB1994D7}" dt="2018-10-23T23:12:00.004" v="2416" actId="1076"/>
          <ac:spMkLst>
            <pc:docMk/>
            <pc:sldMk cId="1184237934" sldId="358"/>
            <ac:spMk id="19" creationId="{99AC3129-3E56-4DF0-98C4-A9024C6F6EB5}"/>
          </ac:spMkLst>
        </pc:spChg>
        <pc:spChg chg="add del">
          <ac:chgData name="Auður Inga Þorsteinsdóttir" userId="cb3f5ba7-37bf-4647-a8cb-1055a43736f7" providerId="ADAL" clId="{A704D605-A537-4AE4-AA6F-89E2AB1994D7}" dt="2018-10-23T23:20:21.217" v="2501" actId="478"/>
          <ac:spMkLst>
            <pc:docMk/>
            <pc:sldMk cId="1184237934" sldId="358"/>
            <ac:spMk id="20" creationId="{5D69BDBC-28E9-45E6-A115-01D88D4764BD}"/>
          </ac:spMkLst>
        </pc:spChg>
        <pc:spChg chg="add mod">
          <ac:chgData name="Auður Inga Þorsteinsdóttir" userId="cb3f5ba7-37bf-4647-a8cb-1055a43736f7" providerId="ADAL" clId="{A704D605-A537-4AE4-AA6F-89E2AB1994D7}" dt="2018-10-23T23:33:24.577" v="3228" actId="20577"/>
          <ac:spMkLst>
            <pc:docMk/>
            <pc:sldMk cId="1184237934" sldId="358"/>
            <ac:spMk id="21" creationId="{5A794805-050E-4E72-A670-535A04B35639}"/>
          </ac:spMkLst>
        </pc:spChg>
        <pc:spChg chg="add mod">
          <ac:chgData name="Auður Inga Þorsteinsdóttir" userId="cb3f5ba7-37bf-4647-a8cb-1055a43736f7" providerId="ADAL" clId="{A704D605-A537-4AE4-AA6F-89E2AB1994D7}" dt="2018-10-23T23:36:35.350" v="3299" actId="1076"/>
          <ac:spMkLst>
            <pc:docMk/>
            <pc:sldMk cId="1184237934" sldId="358"/>
            <ac:spMk id="22" creationId="{9AFC5789-B2D3-4BC4-97A8-EEB326F25F5D}"/>
          </ac:spMkLst>
        </pc:spChg>
        <pc:spChg chg="add mod">
          <ac:chgData name="Auður Inga Þorsteinsdóttir" userId="cb3f5ba7-37bf-4647-a8cb-1055a43736f7" providerId="ADAL" clId="{A704D605-A537-4AE4-AA6F-89E2AB1994D7}" dt="2018-10-23T23:35:49.559" v="3292" actId="1076"/>
          <ac:spMkLst>
            <pc:docMk/>
            <pc:sldMk cId="1184237934" sldId="358"/>
            <ac:spMk id="23" creationId="{EFEA7FEA-F447-454E-9BBD-7AE2B22359D7}"/>
          </ac:spMkLst>
        </pc:spChg>
        <pc:spChg chg="add mod">
          <ac:chgData name="Auður Inga Þorsteinsdóttir" userId="cb3f5ba7-37bf-4647-a8cb-1055a43736f7" providerId="ADAL" clId="{A704D605-A537-4AE4-AA6F-89E2AB1994D7}" dt="2018-10-23T23:35:54.327" v="3293" actId="1076"/>
          <ac:spMkLst>
            <pc:docMk/>
            <pc:sldMk cId="1184237934" sldId="358"/>
            <ac:spMk id="24" creationId="{EC999650-C87B-4F99-982B-1A69BF8C10E3}"/>
          </ac:spMkLst>
        </pc:spChg>
        <pc:spChg chg="add mod">
          <ac:chgData name="Auður Inga Þorsteinsdóttir" userId="cb3f5ba7-37bf-4647-a8cb-1055a43736f7" providerId="ADAL" clId="{A704D605-A537-4AE4-AA6F-89E2AB1994D7}" dt="2018-10-23T23:37:10.699" v="3302" actId="1076"/>
          <ac:spMkLst>
            <pc:docMk/>
            <pc:sldMk cId="1184237934" sldId="358"/>
            <ac:spMk id="25" creationId="{3D6B114A-F01A-486F-A497-7974259734F6}"/>
          </ac:spMkLst>
        </pc:spChg>
        <pc:picChg chg="mod">
          <ac:chgData name="Auður Inga Þorsteinsdóttir" userId="cb3f5ba7-37bf-4647-a8cb-1055a43736f7" providerId="ADAL" clId="{A704D605-A537-4AE4-AA6F-89E2AB1994D7}" dt="2018-10-23T23:10:20.331" v="2391" actId="1076"/>
          <ac:picMkLst>
            <pc:docMk/>
            <pc:sldMk cId="1184237934" sldId="358"/>
            <ac:picMk id="11" creationId="{7EFB4EAB-F378-4DE9-A409-ECF69B89CE44}"/>
          </ac:picMkLst>
        </pc:picChg>
        <pc:picChg chg="add mod">
          <ac:chgData name="Auður Inga Þorsteinsdóttir" userId="cb3f5ba7-37bf-4647-a8cb-1055a43736f7" providerId="ADAL" clId="{A704D605-A537-4AE4-AA6F-89E2AB1994D7}" dt="2018-10-23T23:36:51.816" v="3300" actId="1076"/>
          <ac:picMkLst>
            <pc:docMk/>
            <pc:sldMk cId="1184237934" sldId="358"/>
            <ac:picMk id="13" creationId="{48CD1F41-993B-4F05-8F86-2EDDFC9D477E}"/>
          </ac:picMkLst>
        </pc:picChg>
        <pc:picChg chg="add del">
          <ac:chgData name="Auður Inga Þorsteinsdóttir" userId="cb3f5ba7-37bf-4647-a8cb-1055a43736f7" providerId="ADAL" clId="{A704D605-A537-4AE4-AA6F-89E2AB1994D7}" dt="2018-10-23T23:11:20.372" v="2410" actId="478"/>
          <ac:picMkLst>
            <pc:docMk/>
            <pc:sldMk cId="1184237934" sldId="358"/>
            <ac:picMk id="14" creationId="{FD34A2FC-985C-4463-BDDE-BD11DD465142}"/>
          </ac:picMkLst>
        </pc:picChg>
      </pc:sldChg>
      <pc:sldChg chg="addSp delSp modSp add ord modNotesTx">
        <pc:chgData name="Auður Inga Þorsteinsdóttir" userId="cb3f5ba7-37bf-4647-a8cb-1055a43736f7" providerId="ADAL" clId="{A704D605-A537-4AE4-AA6F-89E2AB1994D7}" dt="2018-10-24T00:43:30.233" v="4757" actId="20577"/>
        <pc:sldMkLst>
          <pc:docMk/>
          <pc:sldMk cId="1242839740" sldId="359"/>
        </pc:sldMkLst>
        <pc:spChg chg="mod">
          <ac:chgData name="Auður Inga Þorsteinsdóttir" userId="cb3f5ba7-37bf-4647-a8cb-1055a43736f7" providerId="ADAL" clId="{A704D605-A537-4AE4-AA6F-89E2AB1994D7}" dt="2018-10-24T00:28:24.551" v="3942" actId="1076"/>
          <ac:spMkLst>
            <pc:docMk/>
            <pc:sldMk cId="1242839740" sldId="359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0:43:30.233" v="4757" actId="20577"/>
          <ac:spMkLst>
            <pc:docMk/>
            <pc:sldMk cId="1242839740" sldId="359"/>
            <ac:spMk id="8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0:19:36.526" v="3832" actId="1076"/>
          <ac:spMkLst>
            <pc:docMk/>
            <pc:sldMk cId="1242839740" sldId="359"/>
            <ac:spMk id="10" creationId="{00000000-0000-0000-0000-000000000000}"/>
          </ac:spMkLst>
        </pc:spChg>
        <pc:picChg chg="del">
          <ac:chgData name="Auður Inga Þorsteinsdóttir" userId="cb3f5ba7-37bf-4647-a8cb-1055a43736f7" providerId="ADAL" clId="{A704D605-A537-4AE4-AA6F-89E2AB1994D7}" dt="2018-10-24T00:14:37.766" v="3803" actId="478"/>
          <ac:picMkLst>
            <pc:docMk/>
            <pc:sldMk cId="1242839740" sldId="359"/>
            <ac:picMk id="7170" creationId="{F7E5E6A3-9B10-462F-B53C-E3400454790B}"/>
          </ac:picMkLst>
        </pc:picChg>
        <pc:picChg chg="add mod">
          <ac:chgData name="Auður Inga Þorsteinsdóttir" userId="cb3f5ba7-37bf-4647-a8cb-1055a43736f7" providerId="ADAL" clId="{A704D605-A537-4AE4-AA6F-89E2AB1994D7}" dt="2018-10-24T00:17:52.407" v="3806" actId="14100"/>
          <ac:picMkLst>
            <pc:docMk/>
            <pc:sldMk cId="1242839740" sldId="359"/>
            <ac:picMk id="8194" creationId="{D50B4334-BFF6-47F6-928F-6D64F677A348}"/>
          </ac:picMkLst>
        </pc:picChg>
      </pc:sldChg>
      <pc:sldChg chg="addSp delSp modSp add">
        <pc:chgData name="Auður Inga Þorsteinsdóttir" userId="cb3f5ba7-37bf-4647-a8cb-1055a43736f7" providerId="ADAL" clId="{A704D605-A537-4AE4-AA6F-89E2AB1994D7}" dt="2018-10-24T00:41:24.444" v="4730" actId="113"/>
        <pc:sldMkLst>
          <pc:docMk/>
          <pc:sldMk cId="974283468" sldId="360"/>
        </pc:sldMkLst>
        <pc:spChg chg="mod">
          <ac:chgData name="Auður Inga Þorsteinsdóttir" userId="cb3f5ba7-37bf-4647-a8cb-1055a43736f7" providerId="ADAL" clId="{A704D605-A537-4AE4-AA6F-89E2AB1994D7}" dt="2018-10-24T00:40:33.297" v="4681" actId="27636"/>
          <ac:spMkLst>
            <pc:docMk/>
            <pc:sldMk cId="974283468" sldId="360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0:41:24.444" v="4730" actId="113"/>
          <ac:spMkLst>
            <pc:docMk/>
            <pc:sldMk cId="974283468" sldId="360"/>
            <ac:spMk id="8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0:37:15.570" v="4547" actId="1076"/>
          <ac:spMkLst>
            <pc:docMk/>
            <pc:sldMk cId="974283468" sldId="360"/>
            <ac:spMk id="10" creationId="{00000000-0000-0000-0000-000000000000}"/>
          </ac:spMkLst>
        </pc:spChg>
        <pc:picChg chg="add mod">
          <ac:chgData name="Auður Inga Þorsteinsdóttir" userId="cb3f5ba7-37bf-4647-a8cb-1055a43736f7" providerId="ADAL" clId="{A704D605-A537-4AE4-AA6F-89E2AB1994D7}" dt="2018-10-24T00:36:49.582" v="4545" actId="1076"/>
          <ac:picMkLst>
            <pc:docMk/>
            <pc:sldMk cId="974283468" sldId="360"/>
            <ac:picMk id="3" creationId="{38FA470E-5E6F-405B-974F-F2ABC42EF0E5}"/>
          </ac:picMkLst>
        </pc:picChg>
        <pc:picChg chg="del">
          <ac:chgData name="Auður Inga Þorsteinsdóttir" userId="cb3f5ba7-37bf-4647-a8cb-1055a43736f7" providerId="ADAL" clId="{A704D605-A537-4AE4-AA6F-89E2AB1994D7}" dt="2018-10-24T00:36:25.993" v="4536" actId="478"/>
          <ac:picMkLst>
            <pc:docMk/>
            <pc:sldMk cId="974283468" sldId="360"/>
            <ac:picMk id="8194" creationId="{D50B4334-BFF6-47F6-928F-6D64F677A348}"/>
          </ac:picMkLst>
        </pc:picChg>
      </pc:sldChg>
      <pc:sldChg chg="addSp delSp modSp add">
        <pc:chgData name="Auður Inga Þorsteinsdóttir" userId="cb3f5ba7-37bf-4647-a8cb-1055a43736f7" providerId="ADAL" clId="{A704D605-A537-4AE4-AA6F-89E2AB1994D7}" dt="2018-10-24T01:01:12.566" v="5238" actId="14100"/>
        <pc:sldMkLst>
          <pc:docMk/>
          <pc:sldMk cId="3689364921" sldId="361"/>
        </pc:sldMkLst>
        <pc:spChg chg="del">
          <ac:chgData name="Auður Inga Þorsteinsdóttir" userId="cb3f5ba7-37bf-4647-a8cb-1055a43736f7" providerId="ADAL" clId="{A704D605-A537-4AE4-AA6F-89E2AB1994D7}" dt="2018-10-24T00:59:00.775" v="5219" actId="478"/>
          <ac:spMkLst>
            <pc:docMk/>
            <pc:sldMk cId="3689364921" sldId="361"/>
            <ac:spMk id="5" creationId="{00000000-0000-0000-0000-000000000000}"/>
          </ac:spMkLst>
        </pc:spChg>
        <pc:spChg chg="add del mod">
          <ac:chgData name="Auður Inga Þorsteinsdóttir" userId="cb3f5ba7-37bf-4647-a8cb-1055a43736f7" providerId="ADAL" clId="{A704D605-A537-4AE4-AA6F-89E2AB1994D7}" dt="2018-10-24T00:57:46.507" v="5210" actId="478"/>
          <ac:spMkLst>
            <pc:docMk/>
            <pc:sldMk cId="3689364921" sldId="361"/>
            <ac:spMk id="6" creationId="{EFCAC09D-5A3E-49AE-9AA2-7E7509B838B7}"/>
          </ac:spMkLst>
        </pc:spChg>
        <pc:spChg chg="del">
          <ac:chgData name="Auður Inga Þorsteinsdóttir" userId="cb3f5ba7-37bf-4647-a8cb-1055a43736f7" providerId="ADAL" clId="{A704D605-A537-4AE4-AA6F-89E2AB1994D7}" dt="2018-10-24T00:57:43.785" v="5209" actId="478"/>
          <ac:spMkLst>
            <pc:docMk/>
            <pc:sldMk cId="3689364921" sldId="361"/>
            <ac:spMk id="8" creationId="{00000000-0000-0000-0000-000000000000}"/>
          </ac:spMkLst>
        </pc:spChg>
        <pc:spChg chg="del">
          <ac:chgData name="Auður Inga Þorsteinsdóttir" userId="cb3f5ba7-37bf-4647-a8cb-1055a43736f7" providerId="ADAL" clId="{A704D605-A537-4AE4-AA6F-89E2AB1994D7}" dt="2018-10-24T00:57:28.287" v="5206" actId="478"/>
          <ac:spMkLst>
            <pc:docMk/>
            <pc:sldMk cId="3689364921" sldId="361"/>
            <ac:spMk id="9" creationId="{1FE3C589-7333-4E23-B3DA-F732B58D5EB1}"/>
          </ac:spMkLst>
        </pc:spChg>
        <pc:spChg chg="del">
          <ac:chgData name="Auður Inga Þorsteinsdóttir" userId="cb3f5ba7-37bf-4647-a8cb-1055a43736f7" providerId="ADAL" clId="{A704D605-A537-4AE4-AA6F-89E2AB1994D7}" dt="2018-10-24T00:59:12.368" v="5223" actId="478"/>
          <ac:spMkLst>
            <pc:docMk/>
            <pc:sldMk cId="3689364921" sldId="361"/>
            <ac:spMk id="10" creationId="{00000000-0000-0000-0000-000000000000}"/>
          </ac:spMkLst>
        </pc:spChg>
        <pc:spChg chg="add del mod">
          <ac:chgData name="Auður Inga Þorsteinsdóttir" userId="cb3f5ba7-37bf-4647-a8cb-1055a43736f7" providerId="ADAL" clId="{A704D605-A537-4AE4-AA6F-89E2AB1994D7}" dt="2018-10-24T00:59:03.109" v="5220" actId="478"/>
          <ac:spMkLst>
            <pc:docMk/>
            <pc:sldMk cId="3689364921" sldId="361"/>
            <ac:spMk id="12" creationId="{EAC13761-CDBB-48DB-82D5-65E1F2F734EB}"/>
          </ac:spMkLst>
        </pc:spChg>
        <pc:spChg chg="del">
          <ac:chgData name="Auður Inga Þorsteinsdóttir" userId="cb3f5ba7-37bf-4647-a8cb-1055a43736f7" providerId="ADAL" clId="{A704D605-A537-4AE4-AA6F-89E2AB1994D7}" dt="2018-10-24T00:56:56.847" v="5200" actId="478"/>
          <ac:spMkLst>
            <pc:docMk/>
            <pc:sldMk cId="3689364921" sldId="361"/>
            <ac:spMk id="13" creationId="{49BC6B96-A625-4B25-9EB8-F060882DA0AE}"/>
          </ac:spMkLst>
        </pc:spChg>
        <pc:spChg chg="del">
          <ac:chgData name="Auður Inga Þorsteinsdóttir" userId="cb3f5ba7-37bf-4647-a8cb-1055a43736f7" providerId="ADAL" clId="{A704D605-A537-4AE4-AA6F-89E2AB1994D7}" dt="2018-10-24T00:57:52.268" v="5211" actId="478"/>
          <ac:spMkLst>
            <pc:docMk/>
            <pc:sldMk cId="3689364921" sldId="361"/>
            <ac:spMk id="14" creationId="{EB3DF2EE-1245-4CBC-9BFD-050A038A6C41}"/>
          </ac:spMkLst>
        </pc:spChg>
        <pc:spChg chg="del">
          <ac:chgData name="Auður Inga Þorsteinsdóttir" userId="cb3f5ba7-37bf-4647-a8cb-1055a43736f7" providerId="ADAL" clId="{A704D605-A537-4AE4-AA6F-89E2AB1994D7}" dt="2018-10-24T00:57:01.286" v="5201" actId="478"/>
          <ac:spMkLst>
            <pc:docMk/>
            <pc:sldMk cId="3689364921" sldId="361"/>
            <ac:spMk id="15" creationId="{044182FE-5539-4B41-993E-72B1EEE98B51}"/>
          </ac:spMkLst>
        </pc:spChg>
        <pc:spChg chg="del">
          <ac:chgData name="Auður Inga Þorsteinsdóttir" userId="cb3f5ba7-37bf-4647-a8cb-1055a43736f7" providerId="ADAL" clId="{A704D605-A537-4AE4-AA6F-89E2AB1994D7}" dt="2018-10-24T00:58:17.238" v="5215" actId="478"/>
          <ac:spMkLst>
            <pc:docMk/>
            <pc:sldMk cId="3689364921" sldId="361"/>
            <ac:spMk id="17" creationId="{344C54B6-E997-41DE-A691-4FD62810AE02}"/>
          </ac:spMkLst>
        </pc:spChg>
        <pc:spChg chg="del mod">
          <ac:chgData name="Auður Inga Þorsteinsdóttir" userId="cb3f5ba7-37bf-4647-a8cb-1055a43736f7" providerId="ADAL" clId="{A704D605-A537-4AE4-AA6F-89E2AB1994D7}" dt="2018-10-24T00:56:54.449" v="5199" actId="478"/>
          <ac:spMkLst>
            <pc:docMk/>
            <pc:sldMk cId="3689364921" sldId="361"/>
            <ac:spMk id="18" creationId="{74490F6B-0121-4836-B66E-3D0485100C45}"/>
          </ac:spMkLst>
        </pc:spChg>
        <pc:picChg chg="del">
          <ac:chgData name="Auður Inga Þorsteinsdóttir" userId="cb3f5ba7-37bf-4647-a8cb-1055a43736f7" providerId="ADAL" clId="{A704D605-A537-4AE4-AA6F-89E2AB1994D7}" dt="2018-10-24T00:56:44.664" v="5197" actId="478"/>
          <ac:picMkLst>
            <pc:docMk/>
            <pc:sldMk cId="3689364921" sldId="361"/>
            <ac:picMk id="3" creationId="{22A61C5C-8C4B-4912-B5E0-CED1DA9B9030}"/>
          </ac:picMkLst>
        </pc:picChg>
        <pc:picChg chg="del">
          <ac:chgData name="Auður Inga Þorsteinsdóttir" userId="cb3f5ba7-37bf-4647-a8cb-1055a43736f7" providerId="ADAL" clId="{A704D605-A537-4AE4-AA6F-89E2AB1994D7}" dt="2018-10-24T00:59:34.300" v="5227" actId="478"/>
          <ac:picMkLst>
            <pc:docMk/>
            <pc:sldMk cId="3689364921" sldId="361"/>
            <ac:picMk id="11" creationId="{D3EE1CA1-C4BB-4B92-ACA3-6A35D52B5C76}"/>
          </ac:picMkLst>
        </pc:picChg>
        <pc:picChg chg="del">
          <ac:chgData name="Auður Inga Þorsteinsdóttir" userId="cb3f5ba7-37bf-4647-a8cb-1055a43736f7" providerId="ADAL" clId="{A704D605-A537-4AE4-AA6F-89E2AB1994D7}" dt="2018-10-24T00:59:35.689" v="5228" actId="478"/>
          <ac:picMkLst>
            <pc:docMk/>
            <pc:sldMk cId="3689364921" sldId="361"/>
            <ac:picMk id="16" creationId="{00000000-0000-0000-0000-000000000000}"/>
          </ac:picMkLst>
        </pc:picChg>
        <pc:picChg chg="mod">
          <ac:chgData name="Auður Inga Þorsteinsdóttir" userId="cb3f5ba7-37bf-4647-a8cb-1055a43736f7" providerId="ADAL" clId="{A704D605-A537-4AE4-AA6F-89E2AB1994D7}" dt="2018-10-24T01:01:05.152" v="5237" actId="14100"/>
          <ac:picMkLst>
            <pc:docMk/>
            <pc:sldMk cId="3689364921" sldId="361"/>
            <ac:picMk id="1026" creationId="{80CB9E19-487E-4571-8BD3-517FE243546D}"/>
          </ac:picMkLst>
        </pc:picChg>
        <pc:picChg chg="mod">
          <ac:chgData name="Auður Inga Þorsteinsdóttir" userId="cb3f5ba7-37bf-4647-a8cb-1055a43736f7" providerId="ADAL" clId="{A704D605-A537-4AE4-AA6F-89E2AB1994D7}" dt="2018-10-24T00:57:15.557" v="5204" actId="1076"/>
          <ac:picMkLst>
            <pc:docMk/>
            <pc:sldMk cId="3689364921" sldId="361"/>
            <ac:picMk id="1030" creationId="{0157EC81-B60E-4186-85E7-D767BD2C5A96}"/>
          </ac:picMkLst>
        </pc:picChg>
        <pc:picChg chg="mod">
          <ac:chgData name="Auður Inga Þorsteinsdóttir" userId="cb3f5ba7-37bf-4647-a8cb-1055a43736f7" providerId="ADAL" clId="{A704D605-A537-4AE4-AA6F-89E2AB1994D7}" dt="2018-10-24T01:00:43.601" v="5236" actId="1076"/>
          <ac:picMkLst>
            <pc:docMk/>
            <pc:sldMk cId="3689364921" sldId="361"/>
            <ac:picMk id="1032" creationId="{075F7CCD-D98C-4AF4-A3B4-F804A2036481}"/>
          </ac:picMkLst>
        </pc:picChg>
        <pc:picChg chg="mod ord">
          <ac:chgData name="Auður Inga Þorsteinsdóttir" userId="cb3f5ba7-37bf-4647-a8cb-1055a43736f7" providerId="ADAL" clId="{A704D605-A537-4AE4-AA6F-89E2AB1994D7}" dt="2018-10-24T01:00:21.062" v="5232" actId="167"/>
          <ac:picMkLst>
            <pc:docMk/>
            <pc:sldMk cId="3689364921" sldId="361"/>
            <ac:picMk id="1034" creationId="{3FE8E49A-BC7F-47EA-B7CC-A240BFCB4A1D}"/>
          </ac:picMkLst>
        </pc:picChg>
        <pc:picChg chg="mod ord">
          <ac:chgData name="Auður Inga Þorsteinsdóttir" userId="cb3f5ba7-37bf-4647-a8cb-1055a43736f7" providerId="ADAL" clId="{A704D605-A537-4AE4-AA6F-89E2AB1994D7}" dt="2018-10-24T01:01:12.566" v="5238" actId="14100"/>
          <ac:picMkLst>
            <pc:docMk/>
            <pc:sldMk cId="3689364921" sldId="361"/>
            <ac:picMk id="1036" creationId="{0FB1F1AD-4A31-4AD8-A71C-EE886AB2570E}"/>
          </ac:picMkLst>
        </pc:picChg>
      </pc:sldChg>
      <pc:sldChg chg="delSp modSp add ord">
        <pc:chgData name="Auður Inga Þorsteinsdóttir" userId="cb3f5ba7-37bf-4647-a8cb-1055a43736f7" providerId="ADAL" clId="{A704D605-A537-4AE4-AA6F-89E2AB1994D7}" dt="2018-10-24T01:07:23.034" v="5472" actId="20577"/>
        <pc:sldMkLst>
          <pc:docMk/>
          <pc:sldMk cId="948600489" sldId="362"/>
        </pc:sldMkLst>
        <pc:spChg chg="mod">
          <ac:chgData name="Auður Inga Þorsteinsdóttir" userId="cb3f5ba7-37bf-4647-a8cb-1055a43736f7" providerId="ADAL" clId="{A704D605-A537-4AE4-AA6F-89E2AB1994D7}" dt="2018-10-24T01:04:39.522" v="5313" actId="1076"/>
          <ac:spMkLst>
            <pc:docMk/>
            <pc:sldMk cId="948600489" sldId="362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07:23.034" v="5472" actId="20577"/>
          <ac:spMkLst>
            <pc:docMk/>
            <pc:sldMk cId="948600489" sldId="362"/>
            <ac:spMk id="8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04:50.239" v="5314" actId="1076"/>
          <ac:spMkLst>
            <pc:docMk/>
            <pc:sldMk cId="948600489" sldId="362"/>
            <ac:spMk id="10" creationId="{00000000-0000-0000-0000-000000000000}"/>
          </ac:spMkLst>
        </pc:spChg>
        <pc:picChg chg="mod">
          <ac:chgData name="Auður Inga Þorsteinsdóttir" userId="cb3f5ba7-37bf-4647-a8cb-1055a43736f7" providerId="ADAL" clId="{A704D605-A537-4AE4-AA6F-89E2AB1994D7}" dt="2018-10-24T01:05:42.524" v="5361" actId="14100"/>
          <ac:picMkLst>
            <pc:docMk/>
            <pc:sldMk cId="948600489" sldId="362"/>
            <ac:picMk id="6146" creationId="{11E3D193-052A-4020-9EF3-5616D95884BA}"/>
          </ac:picMkLst>
        </pc:picChg>
        <pc:picChg chg="del">
          <ac:chgData name="Auður Inga Þorsteinsdóttir" userId="cb3f5ba7-37bf-4647-a8cb-1055a43736f7" providerId="ADAL" clId="{A704D605-A537-4AE4-AA6F-89E2AB1994D7}" dt="2018-10-24T01:04:19.317" v="5310" actId="478"/>
          <ac:picMkLst>
            <pc:docMk/>
            <pc:sldMk cId="948600489" sldId="362"/>
            <ac:picMk id="6150" creationId="{AE177463-60CA-4B8C-95D7-B8C8058CC3B4}"/>
          </ac:picMkLst>
        </pc:picChg>
        <pc:picChg chg="del">
          <ac:chgData name="Auður Inga Þorsteinsdóttir" userId="cb3f5ba7-37bf-4647-a8cb-1055a43736f7" providerId="ADAL" clId="{A704D605-A537-4AE4-AA6F-89E2AB1994D7}" dt="2018-10-24T01:04:15.958" v="5309" actId="478"/>
          <ac:picMkLst>
            <pc:docMk/>
            <pc:sldMk cId="948600489" sldId="362"/>
            <ac:picMk id="6152" creationId="{49C215C6-AFAE-4060-8C05-951ACEF15142}"/>
          </ac:picMkLst>
        </pc:picChg>
      </pc:sldChg>
      <pc:sldChg chg="delSp modSp add ord modNotesTx">
        <pc:chgData name="Auður Inga Þorsteinsdóttir" userId="cb3f5ba7-37bf-4647-a8cb-1055a43736f7" providerId="ADAL" clId="{A704D605-A537-4AE4-AA6F-89E2AB1994D7}" dt="2018-10-24T01:32:47.687" v="6929" actId="20577"/>
        <pc:sldMkLst>
          <pc:docMk/>
          <pc:sldMk cId="1332630254" sldId="363"/>
        </pc:sldMkLst>
        <pc:spChg chg="mod">
          <ac:chgData name="Auður Inga Þorsteinsdóttir" userId="cb3f5ba7-37bf-4647-a8cb-1055a43736f7" providerId="ADAL" clId="{A704D605-A537-4AE4-AA6F-89E2AB1994D7}" dt="2018-10-24T01:10:14.361" v="5574" actId="20577"/>
          <ac:spMkLst>
            <pc:docMk/>
            <pc:sldMk cId="1332630254" sldId="363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30:19.191" v="6664" actId="20577"/>
          <ac:spMkLst>
            <pc:docMk/>
            <pc:sldMk cId="1332630254" sldId="363"/>
            <ac:spMk id="8" creationId="{00000000-0000-0000-0000-000000000000}"/>
          </ac:spMkLst>
        </pc:spChg>
        <pc:picChg chg="mod">
          <ac:chgData name="Auður Inga Þorsteinsdóttir" userId="cb3f5ba7-37bf-4647-a8cb-1055a43736f7" providerId="ADAL" clId="{A704D605-A537-4AE4-AA6F-89E2AB1994D7}" dt="2018-10-24T01:08:38.359" v="5478" actId="14100"/>
          <ac:picMkLst>
            <pc:docMk/>
            <pc:sldMk cId="1332630254" sldId="363"/>
            <ac:picMk id="6150" creationId="{AE177463-60CA-4B8C-95D7-B8C8058CC3B4}"/>
          </ac:picMkLst>
        </pc:picChg>
        <pc:picChg chg="del">
          <ac:chgData name="Auður Inga Þorsteinsdóttir" userId="cb3f5ba7-37bf-4647-a8cb-1055a43736f7" providerId="ADAL" clId="{A704D605-A537-4AE4-AA6F-89E2AB1994D7}" dt="2018-10-24T01:08:29.395" v="5476" actId="478"/>
          <ac:picMkLst>
            <pc:docMk/>
            <pc:sldMk cId="1332630254" sldId="363"/>
            <ac:picMk id="6152" creationId="{49C215C6-AFAE-4060-8C05-951ACEF15142}"/>
          </ac:picMkLst>
        </pc:picChg>
      </pc:sldChg>
      <pc:sldChg chg="addSp delSp modSp add ord modNotesTx">
        <pc:chgData name="Auður Inga Þorsteinsdóttir" userId="cb3f5ba7-37bf-4647-a8cb-1055a43736f7" providerId="ADAL" clId="{A704D605-A537-4AE4-AA6F-89E2AB1994D7}" dt="2018-10-24T01:58:00.090" v="8902" actId="20577"/>
        <pc:sldMkLst>
          <pc:docMk/>
          <pc:sldMk cId="3665087488" sldId="364"/>
        </pc:sldMkLst>
        <pc:spChg chg="mod">
          <ac:chgData name="Auður Inga Þorsteinsdóttir" userId="cb3f5ba7-37bf-4647-a8cb-1055a43736f7" providerId="ADAL" clId="{A704D605-A537-4AE4-AA6F-89E2AB1994D7}" dt="2018-10-24T01:28:27.498" v="6609" actId="20577"/>
          <ac:spMkLst>
            <pc:docMk/>
            <pc:sldMk cId="3665087488" sldId="364"/>
            <ac:spMk id="5" creationId="{00000000-0000-0000-0000-000000000000}"/>
          </ac:spMkLst>
        </pc:spChg>
        <pc:spChg chg="mod">
          <ac:chgData name="Auður Inga Þorsteinsdóttir" userId="cb3f5ba7-37bf-4647-a8cb-1055a43736f7" providerId="ADAL" clId="{A704D605-A537-4AE4-AA6F-89E2AB1994D7}" dt="2018-10-24T01:58:00.090" v="8902" actId="20577"/>
          <ac:spMkLst>
            <pc:docMk/>
            <pc:sldMk cId="3665087488" sldId="364"/>
            <ac:spMk id="8" creationId="{00000000-0000-0000-0000-000000000000}"/>
          </ac:spMkLst>
        </pc:spChg>
        <pc:picChg chg="add mod">
          <ac:chgData name="Auður Inga Þorsteinsdóttir" userId="cb3f5ba7-37bf-4647-a8cb-1055a43736f7" providerId="ADAL" clId="{A704D605-A537-4AE4-AA6F-89E2AB1994D7}" dt="2018-10-24T01:25:33.964" v="6384" actId="1076"/>
          <ac:picMkLst>
            <pc:docMk/>
            <pc:sldMk cId="3665087488" sldId="364"/>
            <ac:picMk id="11" creationId="{42C977BC-04F1-4BAC-AF2C-08F62565E52A}"/>
          </ac:picMkLst>
        </pc:picChg>
        <pc:picChg chg="del">
          <ac:chgData name="Auður Inga Þorsteinsdóttir" userId="cb3f5ba7-37bf-4647-a8cb-1055a43736f7" providerId="ADAL" clId="{A704D605-A537-4AE4-AA6F-89E2AB1994D7}" dt="2018-10-24T01:25:07.602" v="6379" actId="478"/>
          <ac:picMkLst>
            <pc:docMk/>
            <pc:sldMk cId="3665087488" sldId="364"/>
            <ac:picMk id="4098" creationId="{C7CA1C0A-829B-484F-AF96-3DFC1859CD0A}"/>
          </ac:picMkLst>
        </pc:picChg>
        <pc:picChg chg="del">
          <ac:chgData name="Auður Inga Þorsteinsdóttir" userId="cb3f5ba7-37bf-4647-a8cb-1055a43736f7" providerId="ADAL" clId="{A704D605-A537-4AE4-AA6F-89E2AB1994D7}" dt="2018-10-24T01:25:08.721" v="6380" actId="478"/>
          <ac:picMkLst>
            <pc:docMk/>
            <pc:sldMk cId="3665087488" sldId="364"/>
            <ac:picMk id="4102" creationId="{07F9316D-79E3-4DAA-BB94-E32E74A2F85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C2A6F-E6D6-4027-8862-5B5F25A6400F}" type="datetimeFigureOut">
              <a:rPr lang="en-GB" smtClean="0"/>
              <a:t>25/10/2018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36F85-3DD5-4438-B668-4BD8A5C6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77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Isnpiration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6F85-3DD5-4438-B668-4BD8A5C6AAC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218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Samfélagið hefur breyst.. Define frá áhugasviði frekar en aldri kyni.. Hlustað á fleiri. More options.. Health as a goal rather than results. Það skapar nýjar þarfir og nýjar kröfur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6F85-3DD5-4438-B668-4BD8A5C6AAC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379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15-16 ára drykkja síðasta mán 42-5...Reykingar 23-3 .. Samvera með foreldrum 23-46... Æfðu með félagi 4x eða oftar 24-42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6F85-3DD5-4438-B668-4BD8A5C6AAC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127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State level - Lög um útisvistartíma,  organizations - aukin fjárframlög til íþróttafélaga, personal level - upplýsingar til foreldra um samveru,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6F85-3DD5-4438-B668-4BD8A5C6AAC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20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State level - Lög um útisvistartíma,  organizations - aukin fjárframlög til íþróttafélaga, personal level - upplýsingar til foreldra um samveru,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6F85-3DD5-4438-B668-4BD8A5C6AAC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39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frístundastyrkur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6F85-3DD5-4438-B668-4BD8A5C6AAC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821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Algjört lykilatriði er skipulagið og bl0ndunin – börnin taka þátt í mörgum íþróttum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6F85-3DD5-4438-B668-4BD8A5C6AAC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861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Tradition of sport is strong everywhere in Iceland, values of participation where everyone is welcome, berjast fyrir landið og standasaman, social wealth, allir sjálfboðaliðar.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6F85-3DD5-4438-B668-4BD8A5C6AAC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083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Höfum séð of marga hætta vegna þess að þeir hafa ekki æfingafélaga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6F85-3DD5-4438-B668-4BD8A5C6AAC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141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Tradition of sport is strong everywhere in Iceland, values of participation where everyone is welcome, berjast fyrir landið og standasaman social wealth, allir sjálfboðaliðar.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6F85-3DD5-4438-B668-4BD8A5C6AAC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17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5630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0285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98839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2114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0202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7273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6295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4450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04063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4536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2257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9EB01-86FF-463D-9C83-266798490D57}" type="datetimeFigureOut">
              <a:rPr lang="is-IS" smtClean="0"/>
              <a:t>25.10.2018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78979-AD47-4A4D-B19C-6B4C63BDD29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6375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jpeg"/><Relationship Id="rId7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365" y="745470"/>
            <a:ext cx="1455635" cy="853584"/>
          </a:xfrm>
          <a:prstGeom prst="rect">
            <a:avLst/>
          </a:prstGeom>
        </p:spPr>
      </p:pic>
      <p:sp>
        <p:nvSpPr>
          <p:cNvPr id="15" name="Content Placeholder 6"/>
          <p:cNvSpPr>
            <a:spLocks noGrp="1"/>
          </p:cNvSpPr>
          <p:nvPr>
            <p:ph sz="half" idx="2"/>
          </p:nvPr>
        </p:nvSpPr>
        <p:spPr>
          <a:xfrm>
            <a:off x="6536340" y="2141240"/>
            <a:ext cx="5181600" cy="4351338"/>
          </a:xfrm>
        </p:spPr>
        <p:txBody>
          <a:bodyPr/>
          <a:lstStyle/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E20811-3D6D-4C4E-90A0-8F820D393A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18" y="745909"/>
            <a:ext cx="1137928" cy="853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736C2D-C103-4393-9668-C1897746F3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6" y="0"/>
            <a:ext cx="9717804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137688" y="5327160"/>
            <a:ext cx="6473524" cy="1363851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is-IS" sz="1800" b="1" dirty="0">
                <a:solidFill>
                  <a:srgbClr val="0070C0"/>
                </a:solidFill>
                <a:latin typeface="Univers Condensed Light" panose="020B0306020202040204" pitchFamily="34" charset="0"/>
              </a:rPr>
              <a:t>Shared Responsibility for the Preparation of the Athlete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is-IS" sz="1800" b="1" dirty="0">
                <a:latin typeface="Univers Condensed Light" panose="020B0306020202040204" pitchFamily="34" charset="0"/>
              </a:rPr>
              <a:t>Baltic Black Sea Economic forum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is-IS" sz="1800" b="1" dirty="0">
                <a:latin typeface="Univers Condensed Light" panose="020B0306020202040204" pitchFamily="34" charset="0"/>
              </a:rPr>
              <a:t>Audur Inga Thorsteinsdottir</a:t>
            </a: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989376" y="3611491"/>
            <a:ext cx="3921071" cy="927344"/>
          </a:xfrm>
        </p:spPr>
        <p:txBody>
          <a:bodyPr>
            <a:normAutofit fontScale="90000"/>
          </a:bodyPr>
          <a:lstStyle/>
          <a:p>
            <a:pPr algn="ctr"/>
            <a:r>
              <a:rPr lang="is-IS" dirty="0">
                <a:solidFill>
                  <a:srgbClr val="0070C0"/>
                </a:solidFill>
                <a:latin typeface="Univers Condensed Light" panose="020B0306020202040204" pitchFamily="34" charset="0"/>
              </a:rPr>
              <a:t> </a:t>
            </a:r>
            <a:r>
              <a:rPr lang="is-IS" sz="4000" dirty="0">
                <a:solidFill>
                  <a:srgbClr val="0070C0"/>
                </a:solidFill>
                <a:latin typeface="Univers Condensed Light" panose="020B0306020202040204" pitchFamily="34" charset="0"/>
              </a:rPr>
              <a:t>The Icelandic model</a:t>
            </a:r>
            <a:endParaRPr lang="is-IS" dirty="0">
              <a:solidFill>
                <a:srgbClr val="0070C0"/>
              </a:solidFill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45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515" y="740090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The Icelandic facts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1119094" y="2347928"/>
            <a:ext cx="3000044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Clr>
                <a:srgbClr val="0070C0"/>
              </a:buClr>
              <a:buNone/>
            </a:pPr>
            <a:r>
              <a:rPr lang="is-IS" sz="2200" dirty="0">
                <a:latin typeface="Univers Condensed Light" panose="020B0306020202040204" pitchFamily="34" charset="0"/>
                <a:cs typeface="Calibri" charset="0"/>
              </a:rPr>
              <a:t>353.070</a:t>
            </a:r>
          </a:p>
          <a:p>
            <a:pPr marL="0" indent="0" algn="ctr">
              <a:buClr>
                <a:srgbClr val="0070C0"/>
              </a:buClr>
              <a:buNone/>
            </a:pPr>
            <a:r>
              <a:rPr lang="is-IS" sz="2200" dirty="0">
                <a:latin typeface="Univers Condensed Light" panose="020B0306020202040204" pitchFamily="34" charset="0"/>
                <a:cs typeface="Calibri" charset="0"/>
              </a:rPr>
              <a:t>Residents </a:t>
            </a:r>
          </a:p>
          <a:p>
            <a:pPr marL="0" indent="0" algn="ctr">
              <a:buClr>
                <a:srgbClr val="0070C0"/>
              </a:buClr>
              <a:buNone/>
            </a:pPr>
            <a:endParaRPr lang="is-IS" sz="1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is-IS" sz="2200" dirty="0">
                <a:latin typeface="Univers Condensed Light" panose="020B0306020202040204" pitchFamily="34" charset="0"/>
                <a:cs typeface="Calibri" charset="0"/>
              </a:rPr>
              <a:t>1</a:t>
            </a:r>
          </a:p>
          <a:p>
            <a:pPr marL="0" indent="0" algn="ctr">
              <a:buClr>
                <a:srgbClr val="0070C0"/>
              </a:buClr>
              <a:buNone/>
            </a:pPr>
            <a:r>
              <a:rPr lang="is-IS" sz="2200" dirty="0">
                <a:latin typeface="Univers Condensed Light" panose="020B0306020202040204" pitchFamily="34" charset="0"/>
                <a:cs typeface="Calibri" charset="0"/>
              </a:rPr>
              <a:t>state</a:t>
            </a:r>
          </a:p>
          <a:p>
            <a:pPr marL="0" indent="0" algn="ctr">
              <a:buClr>
                <a:srgbClr val="0070C0"/>
              </a:buClr>
              <a:buNone/>
            </a:pPr>
            <a:endParaRPr lang="is-IS" sz="1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is-IS" sz="2200" dirty="0">
                <a:latin typeface="Univers Condensed Light" panose="020B0306020202040204" pitchFamily="34" charset="0"/>
                <a:cs typeface="Calibri" charset="0"/>
              </a:rPr>
              <a:t>72 </a:t>
            </a:r>
          </a:p>
          <a:p>
            <a:pPr marL="0" indent="0" algn="ctr">
              <a:buClr>
                <a:srgbClr val="0070C0"/>
              </a:buClr>
              <a:buNone/>
            </a:pPr>
            <a:r>
              <a:rPr lang="is-IS" sz="2200" dirty="0">
                <a:latin typeface="Univers Condensed Light" panose="020B0306020202040204" pitchFamily="34" charset="0"/>
                <a:cs typeface="Calibri" charset="0"/>
              </a:rPr>
              <a:t>Municipalities</a:t>
            </a:r>
          </a:p>
          <a:p>
            <a:pPr marL="0" indent="0" algn="ctr">
              <a:buClr>
                <a:srgbClr val="0070C0"/>
              </a:buClr>
              <a:buNone/>
            </a:pPr>
            <a:endParaRPr lang="is-IS" sz="1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is-IS" sz="2200" dirty="0">
                <a:latin typeface="Univers Condensed Light" panose="020B0306020202040204" pitchFamily="34" charset="0"/>
                <a:cs typeface="Calibri" charset="0"/>
              </a:rPr>
              <a:t>25</a:t>
            </a:r>
          </a:p>
          <a:p>
            <a:pPr marL="0" indent="0" algn="ctr">
              <a:buClr>
                <a:srgbClr val="0070C0"/>
              </a:buClr>
              <a:buNone/>
            </a:pPr>
            <a:r>
              <a:rPr lang="is-IS" sz="2200" dirty="0">
                <a:latin typeface="Univers Condensed Light" panose="020B0306020202040204" pitchFamily="34" charset="0"/>
                <a:cs typeface="Calibri" charset="0"/>
              </a:rPr>
              <a:t>Sport regions </a:t>
            </a:r>
          </a:p>
          <a:p>
            <a:pPr marL="0" indent="0" algn="ctr">
              <a:buClr>
                <a:srgbClr val="0070C0"/>
              </a:buClr>
              <a:buNone/>
            </a:pPr>
            <a:endParaRPr lang="is-IS" sz="16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is-IS" sz="2200" dirty="0">
                <a:latin typeface="Univers Condensed Light" panose="020B0306020202040204" pitchFamily="34" charset="0"/>
                <a:cs typeface="Calibri" charset="0"/>
              </a:rPr>
              <a:t>500</a:t>
            </a:r>
          </a:p>
          <a:p>
            <a:pPr marL="0" indent="0" algn="ctr">
              <a:buClr>
                <a:srgbClr val="0070C0"/>
              </a:buClr>
              <a:buNone/>
            </a:pPr>
            <a:r>
              <a:rPr lang="is-IS" sz="2200" dirty="0">
                <a:latin typeface="Univers Condensed Light" panose="020B0306020202040204" pitchFamily="34" charset="0"/>
                <a:cs typeface="Calibri" charset="0"/>
              </a:rPr>
              <a:t>sportclubs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sz="17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E1CA1-C4BB-4B92-ACA3-6A35D52B5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54" y="248198"/>
            <a:ext cx="1177872" cy="883092"/>
          </a:xfrm>
          <a:prstGeom prst="rect">
            <a:avLst/>
          </a:prstGeom>
        </p:spPr>
      </p:pic>
      <p:pic>
        <p:nvPicPr>
          <p:cNvPr id="7" name="Picture 6" descr="A picture containing map, text&#10;&#10;Description generated with high confidence">
            <a:extLst>
              <a:ext uri="{FF2B5EF4-FFF2-40B4-BE49-F238E27FC236}">
                <a16:creationId xmlns:a16="http://schemas.microsoft.com/office/drawing/2014/main" id="{8EBF48E0-BCD7-4E2B-9C66-AFE531FC55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76" y="2347928"/>
            <a:ext cx="6620914" cy="3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98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088" y="704498"/>
            <a:ext cx="2290628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State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080861" y="1608982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538458" y="2147313"/>
            <a:ext cx="5484517" cy="4351338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Support to national organizations 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Annual support through state budget 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National lottery license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Elite support 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Infrastructure support via projects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Law and policy makers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0,015% of state bugdet 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1,2 m.isk of 775 m.isk</a:t>
            </a: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E1CA1-C4BB-4B92-ACA3-6A35D52B5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54" y="248198"/>
            <a:ext cx="1177872" cy="883092"/>
          </a:xfrm>
          <a:prstGeom prst="rect">
            <a:avLst/>
          </a:prstGeom>
        </p:spPr>
      </p:pic>
      <p:pic>
        <p:nvPicPr>
          <p:cNvPr id="3" name="Picture 2" descr="A group of people playing a game of frisbee&#10;&#10;Description generated with very high confidence">
            <a:extLst>
              <a:ext uri="{FF2B5EF4-FFF2-40B4-BE49-F238E27FC236}">
                <a16:creationId xmlns:a16="http://schemas.microsoft.com/office/drawing/2014/main" id="{B97A186E-8B00-4E3A-AA1D-B2700EDFEA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14" y="2193032"/>
            <a:ext cx="624230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84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76321" y="1035914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Municipality - 72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759667" y="1940398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6676321" y="2431344"/>
            <a:ext cx="3890805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Building sport facilities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Support to sport regions &amp; clubs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Support to parents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Project support (elite)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Cooperation with school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Bus to training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Education and courses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E1CA1-C4BB-4B92-ACA3-6A35D52B5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54" y="248198"/>
            <a:ext cx="1177872" cy="883092"/>
          </a:xfrm>
          <a:prstGeom prst="rect">
            <a:avLst/>
          </a:prstGeom>
        </p:spPr>
      </p:pic>
      <p:pic>
        <p:nvPicPr>
          <p:cNvPr id="19" name="Picture 18" descr="A group of people standing in a grass field posing for the camera&#10;&#10;Description generated with very high confidence">
            <a:extLst>
              <a:ext uri="{FF2B5EF4-FFF2-40B4-BE49-F238E27FC236}">
                <a16:creationId xmlns:a16="http://schemas.microsoft.com/office/drawing/2014/main" id="{B79A4CDC-BAF4-410F-A453-5C2DDB800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1" y="0"/>
            <a:ext cx="5980404" cy="68634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12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515" y="740090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Sports facilities built by municipalities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1029516" y="2099329"/>
            <a:ext cx="3388754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Constant usage from morning to evening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Most used facilities within the municipality in many places.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Kopavogur municipality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17% of municipality budget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5,6 m.isk 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E1CA1-C4BB-4B92-ACA3-6A35D52B5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54" y="248198"/>
            <a:ext cx="1177872" cy="883092"/>
          </a:xfrm>
          <a:prstGeom prst="rect">
            <a:avLst/>
          </a:prstGeom>
        </p:spPr>
      </p:pic>
      <p:pic>
        <p:nvPicPr>
          <p:cNvPr id="3" name="Picture 2" descr="A picture containing map, text&#10;&#10;Description generated with high confidence">
            <a:extLst>
              <a:ext uri="{FF2B5EF4-FFF2-40B4-BE49-F238E27FC236}">
                <a16:creationId xmlns:a16="http://schemas.microsoft.com/office/drawing/2014/main" id="{22A61C5C-8C4B-4912-B5E0-CED1DA9B9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74" y="2187507"/>
            <a:ext cx="6472285" cy="426246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FE3C589-7333-4E23-B3DA-F732B58D5EB1}"/>
              </a:ext>
            </a:extLst>
          </p:cNvPr>
          <p:cNvSpPr/>
          <p:nvPr/>
        </p:nvSpPr>
        <p:spPr>
          <a:xfrm>
            <a:off x="4695987" y="2316997"/>
            <a:ext cx="302217" cy="2599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B3DF2EE-1245-4CBC-9BFD-050A038A6C41}"/>
              </a:ext>
            </a:extLst>
          </p:cNvPr>
          <p:cNvSpPr/>
          <p:nvPr/>
        </p:nvSpPr>
        <p:spPr>
          <a:xfrm>
            <a:off x="5227621" y="4801892"/>
            <a:ext cx="302217" cy="2599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44182FE-5539-4B41-993E-72B1EEE98B51}"/>
              </a:ext>
            </a:extLst>
          </p:cNvPr>
          <p:cNvSpPr/>
          <p:nvPr/>
        </p:nvSpPr>
        <p:spPr>
          <a:xfrm>
            <a:off x="9559872" y="6091098"/>
            <a:ext cx="302217" cy="2599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44C54B6-E997-41DE-A691-4FD62810AE02}"/>
              </a:ext>
            </a:extLst>
          </p:cNvPr>
          <p:cNvSpPr/>
          <p:nvPr/>
        </p:nvSpPr>
        <p:spPr>
          <a:xfrm>
            <a:off x="7397858" y="4460929"/>
            <a:ext cx="302217" cy="2599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49BC6B96-A625-4B25-9EB8-F060882DA0AE}"/>
              </a:ext>
            </a:extLst>
          </p:cNvPr>
          <p:cNvSpPr/>
          <p:nvPr/>
        </p:nvSpPr>
        <p:spPr>
          <a:xfrm>
            <a:off x="9051010" y="2576903"/>
            <a:ext cx="1839544" cy="2080338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490F6B-0121-4836-B66E-3D0485100C45}"/>
              </a:ext>
            </a:extLst>
          </p:cNvPr>
          <p:cNvSpPr txBox="1"/>
          <p:nvPr/>
        </p:nvSpPr>
        <p:spPr>
          <a:xfrm>
            <a:off x="9128501" y="2724342"/>
            <a:ext cx="15653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b="1" dirty="0"/>
              <a:t>5,3 km</a:t>
            </a:r>
          </a:p>
          <a:p>
            <a:r>
              <a:rPr lang="is-IS" sz="1600" dirty="0">
                <a:latin typeface="Univers Condensed Light" panose="020B0306020202040204" pitchFamily="34" charset="0"/>
              </a:rPr>
              <a:t>2 Football indoor</a:t>
            </a:r>
          </a:p>
          <a:p>
            <a:r>
              <a:rPr lang="is-IS" sz="1600" dirty="0">
                <a:latin typeface="Univers Condensed Light" panose="020B0306020202040204" pitchFamily="34" charset="0"/>
              </a:rPr>
              <a:t>8 Football outside</a:t>
            </a:r>
          </a:p>
          <a:p>
            <a:r>
              <a:rPr lang="is-IS" sz="1600" dirty="0">
                <a:latin typeface="Univers Condensed Light" panose="020B0306020202040204" pitchFamily="34" charset="0"/>
              </a:rPr>
              <a:t>4 Sport halls</a:t>
            </a:r>
          </a:p>
          <a:p>
            <a:r>
              <a:rPr lang="is-IS" sz="1600" dirty="0">
                <a:latin typeface="Univers Condensed Light" panose="020B0306020202040204" pitchFamily="34" charset="0"/>
              </a:rPr>
              <a:t>3 Swimming pools</a:t>
            </a:r>
          </a:p>
          <a:p>
            <a:r>
              <a:rPr lang="is-IS" sz="1600" dirty="0">
                <a:latin typeface="Univers Condensed Light" panose="020B0306020202040204" pitchFamily="34" charset="0"/>
              </a:rPr>
              <a:t>3 Gymnastic halls</a:t>
            </a:r>
          </a:p>
          <a:p>
            <a:r>
              <a:rPr lang="is-IS" sz="1600" dirty="0">
                <a:latin typeface="Univers Condensed Light" panose="020B0306020202040204" pitchFamily="34" charset="0"/>
              </a:rPr>
              <a:t>1 Athletic outside </a:t>
            </a:r>
            <a:endParaRPr lang="en-GB" sz="1600"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21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MyndaniÃ°urstaÃ°a fyrir sundlaug kÃ³pavogs">
            <a:extLst>
              <a:ext uri="{FF2B5EF4-FFF2-40B4-BE49-F238E27FC236}">
                <a16:creationId xmlns:a16="http://schemas.microsoft.com/office/drawing/2014/main" id="{3FE8E49A-BC7F-47EA-B7CC-A240BFCB4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50" y="14544"/>
            <a:ext cx="5204440" cy="346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yndaniÃ°urstaÃ°a fyrir sundlaug kÃ³pavogs">
            <a:extLst>
              <a:ext uri="{FF2B5EF4-FFF2-40B4-BE49-F238E27FC236}">
                <a16:creationId xmlns:a16="http://schemas.microsoft.com/office/drawing/2014/main" id="{0FB1F1AD-4A31-4AD8-A71C-EE886AB25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4" y="3429000"/>
            <a:ext cx="45618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pic>
        <p:nvPicPr>
          <p:cNvPr id="1026" name="Picture 2" descr="MyndaniÃ°urstaÃ°a fyrir kÃ³rinn">
            <a:extLst>
              <a:ext uri="{FF2B5EF4-FFF2-40B4-BE49-F238E27FC236}">
                <a16:creationId xmlns:a16="http://schemas.microsoft.com/office/drawing/2014/main" id="{80CB9E19-487E-4571-8BD3-517FE243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4" y="0"/>
            <a:ext cx="4762500" cy="346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yndaniÃ°urstaÃ°a fyrir fÃ­fan">
            <a:extLst>
              <a:ext uri="{FF2B5EF4-FFF2-40B4-BE49-F238E27FC236}">
                <a16:creationId xmlns:a16="http://schemas.microsoft.com/office/drawing/2014/main" id="{0157EC81-B60E-4186-85E7-D767BD2C5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966" y="3348961"/>
            <a:ext cx="4674329" cy="350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yndaniÃ°urstaÃ°a fyrir gerpla">
            <a:extLst>
              <a:ext uri="{FF2B5EF4-FFF2-40B4-BE49-F238E27FC236}">
                <a16:creationId xmlns:a16="http://schemas.microsoft.com/office/drawing/2014/main" id="{075F7CCD-D98C-4AF4-A3B4-F804A203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12" y="2295548"/>
            <a:ext cx="5147792" cy="289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364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79226" y="581817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Sport regions -25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356895" y="1595950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6279226" y="2099687"/>
            <a:ext cx="5359724" cy="435133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Rules &amp; regulation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Education &amp; courses</a:t>
            </a:r>
          </a:p>
          <a:p>
            <a:pPr lvl="1"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Coach</a:t>
            </a:r>
          </a:p>
          <a:p>
            <a:pPr lvl="1"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Judge</a:t>
            </a:r>
          </a:p>
          <a:p>
            <a:pPr lvl="1"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General 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Events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Competitions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Licenses</a:t>
            </a:r>
            <a:endParaRPr lang="en-GB" dirty="0">
              <a:latin typeface="Univers Condensed Light" panose="020B0306020202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pic>
        <p:nvPicPr>
          <p:cNvPr id="6146" name="Picture 2" descr="https://www.skiforbundet.no/globalassets/02-felles---medier/01-bildearkiv/barn/fellesbilder-bredde/bilde-260.jpg?quality=60">
            <a:extLst>
              <a:ext uri="{FF2B5EF4-FFF2-40B4-BE49-F238E27FC236}">
                <a16:creationId xmlns:a16="http://schemas.microsoft.com/office/drawing/2014/main" id="{11E3D193-052A-4020-9EF3-5616D958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" y="1"/>
            <a:ext cx="52491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600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15" name="Content Placeholder 6"/>
          <p:cNvSpPr>
            <a:spLocks noGrp="1"/>
          </p:cNvSpPr>
          <p:nvPr>
            <p:ph sz="half" idx="2"/>
          </p:nvPr>
        </p:nvSpPr>
        <p:spPr>
          <a:xfrm>
            <a:off x="6536340" y="2141240"/>
            <a:ext cx="5181600" cy="4351338"/>
          </a:xfrm>
        </p:spPr>
        <p:txBody>
          <a:bodyPr/>
          <a:lstStyle/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24495-A417-40E9-BEA4-73C41CCB7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770" y="679989"/>
            <a:ext cx="10073898" cy="566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82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8518" y="694371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Sport clubs - 500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1103069" y="2268415"/>
            <a:ext cx="4225488" cy="435133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Activities and various sports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Only non profit clubs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Educational – elite combined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Everyone can participate</a:t>
            </a:r>
          </a:p>
          <a:p>
            <a:pPr lvl="1"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Different from countries around us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Can create tension </a:t>
            </a:r>
            <a:endParaRPr lang="en-GB" dirty="0">
              <a:latin typeface="Univers Condensed Light" panose="020B030602020204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en-GB" dirty="0">
              <a:latin typeface="Univers Condensed Light" panose="020B0306020202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pic>
        <p:nvPicPr>
          <p:cNvPr id="6150" name="Picture 6" descr="MyndaniÃ°urstaÃ°a fyrir Ã­Ã¾rÃ³ttir">
            <a:extLst>
              <a:ext uri="{FF2B5EF4-FFF2-40B4-BE49-F238E27FC236}">
                <a16:creationId xmlns:a16="http://schemas.microsoft.com/office/drawing/2014/main" id="{AE177463-60CA-4B8C-95D7-B8C8058CC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843" y="2268415"/>
            <a:ext cx="6099513" cy="431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0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515" y="740090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A unique ingredient - Sport culture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1103069" y="2268415"/>
            <a:ext cx="5359724" cy="435133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T</a:t>
            </a:r>
            <a:r>
              <a:rPr lang="en-GB" dirty="0">
                <a:latin typeface="Univers Condensed Light" panose="020B0306020202040204" pitchFamily="34" charset="0"/>
              </a:rPr>
              <a:t>he tradition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Facilities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Surroundings and support</a:t>
            </a:r>
            <a:endParaRPr lang="en-GB" dirty="0">
              <a:latin typeface="Univers Condensed Light" panose="020B0306020202040204" pitchFamily="34" charset="0"/>
            </a:endParaRP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E</a:t>
            </a:r>
            <a:r>
              <a:rPr lang="en-GB" dirty="0" err="1">
                <a:latin typeface="Univers Condensed Light" panose="020B0306020202040204" pitchFamily="34" charset="0"/>
              </a:rPr>
              <a:t>ducated</a:t>
            </a:r>
            <a:r>
              <a:rPr lang="en-GB" dirty="0">
                <a:latin typeface="Univers Condensed Light" panose="020B0306020202040204" pitchFamily="34" charset="0"/>
              </a:rPr>
              <a:t> coaches</a:t>
            </a:r>
          </a:p>
          <a:p>
            <a:pPr>
              <a:buClr>
                <a:srgbClr val="0070C0"/>
              </a:buClr>
            </a:pPr>
            <a:endParaRPr lang="is-IS" dirty="0">
              <a:latin typeface="Univers Condensed Light" panose="020B0306020202040204" pitchFamily="34" charset="0"/>
            </a:endParaRP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V</a:t>
            </a:r>
            <a:r>
              <a:rPr lang="en-GB" dirty="0" err="1">
                <a:latin typeface="Univers Condensed Light" panose="020B0306020202040204" pitchFamily="34" charset="0"/>
              </a:rPr>
              <a:t>alues</a:t>
            </a:r>
            <a:endParaRPr lang="en-GB" dirty="0">
              <a:latin typeface="Univers Condensed Light" panose="020B0306020202040204" pitchFamily="34" charset="0"/>
            </a:endParaRP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S</a:t>
            </a:r>
            <a:r>
              <a:rPr lang="en-GB" dirty="0" err="1">
                <a:latin typeface="Univers Condensed Light" panose="020B0306020202040204" pitchFamily="34" charset="0"/>
              </a:rPr>
              <a:t>ocial</a:t>
            </a:r>
            <a:r>
              <a:rPr lang="en-GB" dirty="0">
                <a:latin typeface="Univers Condensed Light" panose="020B0306020202040204" pitchFamily="34" charset="0"/>
              </a:rPr>
              <a:t> wealth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pic>
        <p:nvPicPr>
          <p:cNvPr id="4098" name="Picture 2" descr="MyndaniÃ°urstaÃ°a fyrir kÃ¶rfubolti em">
            <a:extLst>
              <a:ext uri="{FF2B5EF4-FFF2-40B4-BE49-F238E27FC236}">
                <a16:creationId xmlns:a16="http://schemas.microsoft.com/office/drawing/2014/main" id="{C7CA1C0A-829B-484F-AF96-3DFC1859C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99" y="1644574"/>
            <a:ext cx="3855108" cy="250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yndaniÃ°urstaÃ°a fyrir Ã­sland Ã¡ hm">
            <a:extLst>
              <a:ext uri="{FF2B5EF4-FFF2-40B4-BE49-F238E27FC236}">
                <a16:creationId xmlns:a16="http://schemas.microsoft.com/office/drawing/2014/main" id="{07F9316D-79E3-4DAA-BB94-E32E74A2F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600" y="3846960"/>
            <a:ext cx="3855108" cy="27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91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34546" y="694371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Individual level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3623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pic>
        <p:nvPicPr>
          <p:cNvPr id="13" name="Picture 8" descr="https://mosaicscience.com/sites/default/files/styles/mosaic_portrait/public/173-Iceland-03.jpg?itok=oTI0Ucd1">
            <a:extLst>
              <a:ext uri="{FF2B5EF4-FFF2-40B4-BE49-F238E27FC236}">
                <a16:creationId xmlns:a16="http://schemas.microsoft.com/office/drawing/2014/main" id="{B36DC2BF-27F1-44AC-8E93-1A78F19A1D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" y="1"/>
            <a:ext cx="4532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36A89F3-056B-4C2E-863E-C2E5488BBDC6}"/>
              </a:ext>
            </a:extLst>
          </p:cNvPr>
          <p:cNvSpPr txBox="1">
            <a:spLocks/>
          </p:cNvSpPr>
          <p:nvPr/>
        </p:nvSpPr>
        <p:spPr>
          <a:xfrm>
            <a:off x="6234546" y="2333729"/>
            <a:ext cx="53597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Athlete 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Training partners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Parents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Coaches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Medical assistance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Social health</a:t>
            </a: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Etc.</a:t>
            </a:r>
            <a:endParaRPr lang="en-GB"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70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86940" y="1253194"/>
            <a:ext cx="4003614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From zero to hero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960447" y="2183933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E1CA1-C4BB-4B92-ACA3-6A35D52B5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54" y="248198"/>
            <a:ext cx="1177872" cy="883092"/>
          </a:xfrm>
          <a:prstGeom prst="rect">
            <a:avLst/>
          </a:prstGeom>
        </p:spPr>
      </p:pic>
      <p:pic>
        <p:nvPicPr>
          <p:cNvPr id="2052" name="Picture 4" descr="MyndaniÃ°urstaÃ°a fyrir iceland sports illustrated">
            <a:extLst>
              <a:ext uri="{FF2B5EF4-FFF2-40B4-BE49-F238E27FC236}">
                <a16:creationId xmlns:a16="http://schemas.microsoft.com/office/drawing/2014/main" id="{03378DC1-E0D7-4A0C-9471-A68061306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" y="0"/>
            <a:ext cx="3120670" cy="413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yndaniÃ°urstaÃ°a fyrir iceland sports illustrated">
            <a:extLst>
              <a:ext uri="{FF2B5EF4-FFF2-40B4-BE49-F238E27FC236}">
                <a16:creationId xmlns:a16="http://schemas.microsoft.com/office/drawing/2014/main" id="{0E154737-542E-47A1-9F4C-A01E1A4E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" y="3551303"/>
            <a:ext cx="4958515" cy="330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yndaniÃ°urstaÃ°a fyrir time magasine iceland sport">
            <a:extLst>
              <a:ext uri="{FF2B5EF4-FFF2-40B4-BE49-F238E27FC236}">
                <a16:creationId xmlns:a16="http://schemas.microsoft.com/office/drawing/2014/main" id="{CD993A70-D5D5-4B72-AC45-7752BC721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31" y="849565"/>
            <a:ext cx="2737388" cy="364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833EE9-0177-4081-86E0-38E5B52CC18F}"/>
              </a:ext>
            </a:extLst>
          </p:cNvPr>
          <p:cNvSpPr txBox="1"/>
          <p:nvPr/>
        </p:nvSpPr>
        <p:spPr>
          <a:xfrm>
            <a:off x="7021286" y="2895600"/>
            <a:ext cx="3793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Key performance factors?</a:t>
            </a:r>
          </a:p>
          <a:p>
            <a:endParaRPr lang="is-IS" dirty="0">
              <a:latin typeface="Univers Condensed Light" panose="020B0306020202040204" pitchFamily="34" charset="0"/>
            </a:endParaRPr>
          </a:p>
          <a:p>
            <a:r>
              <a:rPr lang="is-IS" dirty="0">
                <a:latin typeface="Univers Condensed Light" panose="020B0306020202040204" pitchFamily="34" charset="0"/>
              </a:rPr>
              <a:t>A one time storytail?</a:t>
            </a:r>
          </a:p>
          <a:p>
            <a:endParaRPr lang="is-IS" dirty="0">
              <a:latin typeface="Univers Condensed Light" panose="020B0306020202040204" pitchFamily="34" charset="0"/>
            </a:endParaRPr>
          </a:p>
          <a:p>
            <a:endParaRPr lang="is-IS"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71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515" y="740090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Shared responsibility for athlete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1103069" y="2268415"/>
            <a:ext cx="4437760" cy="435133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Our task as a community is to create circumstances where each individual can improve their skills.  </a:t>
            </a:r>
          </a:p>
          <a:p>
            <a:pPr>
              <a:buClr>
                <a:srgbClr val="0070C0"/>
              </a:buClr>
            </a:pPr>
            <a:endParaRPr lang="is-IS" dirty="0">
              <a:latin typeface="Univers Condensed Light" panose="020B0306020202040204" pitchFamily="34" charset="0"/>
            </a:endParaRPr>
          </a:p>
          <a:p>
            <a:pPr>
              <a:buClr>
                <a:srgbClr val="0070C0"/>
              </a:buClr>
            </a:pPr>
            <a:r>
              <a:rPr lang="is-IS" dirty="0">
                <a:latin typeface="Univers Condensed Light" panose="020B0306020202040204" pitchFamily="34" charset="0"/>
              </a:rPr>
              <a:t>To create the optimised circumstances a wide cooperation is necessary.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pic>
        <p:nvPicPr>
          <p:cNvPr id="11" name="Picture 8" descr="MyndaniÃ°urstaÃ°a fyrir jÃ³hann fannar">
            <a:extLst>
              <a:ext uri="{FF2B5EF4-FFF2-40B4-BE49-F238E27FC236}">
                <a16:creationId xmlns:a16="http://schemas.microsoft.com/office/drawing/2014/main" id="{42C977BC-04F1-4BAC-AF2C-08F62565E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28" y="2334985"/>
            <a:ext cx="5455568" cy="363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087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515" y="740090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Trend 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1103069" y="2268415"/>
            <a:ext cx="5073525" cy="4351338"/>
          </a:xfrm>
        </p:spPr>
        <p:txBody>
          <a:bodyPr>
            <a:normAutofit/>
          </a:bodyPr>
          <a:lstStyle/>
          <a:p>
            <a:r>
              <a:rPr lang="sv-SE" sz="2400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To keep track and continiously improve thinking ahead is good.</a:t>
            </a:r>
          </a:p>
          <a:p>
            <a:endParaRPr lang="sv-SE" sz="2400" dirty="0">
              <a:latin typeface="Univers Condensed Light" panose="020B0306020202040204" pitchFamily="34" charset="0"/>
              <a:ea typeface="Calibri" charset="0"/>
              <a:cs typeface="Calibri" charset="0"/>
            </a:endParaRPr>
          </a:p>
          <a:p>
            <a:r>
              <a:rPr lang="sv-SE" sz="2400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Trend - A way to define possibilities and new opportunities.</a:t>
            </a:r>
          </a:p>
          <a:p>
            <a:pPr marL="0" indent="0">
              <a:buNone/>
            </a:pPr>
            <a:endParaRPr lang="sv-SE" sz="2400" dirty="0">
              <a:latin typeface="Univers Condensed Light" panose="020B0306020202040204" pitchFamily="34" charset="0"/>
              <a:ea typeface="Calibri" charset="0"/>
              <a:cs typeface="Calibri" charset="0"/>
            </a:endParaRPr>
          </a:p>
          <a:p>
            <a:r>
              <a:rPr lang="sv-SE" sz="2400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Not an answear for the future, but more like a guideline.</a:t>
            </a:r>
            <a:endParaRPr lang="is-IS" dirty="0">
              <a:latin typeface="Univers Condensed Light" panose="020B030602020204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pic>
        <p:nvPicPr>
          <p:cNvPr id="13" name="Picture 4" descr="MyndaniÃ°urstaÃ°a fyrir trends in sport">
            <a:extLst>
              <a:ext uri="{FF2B5EF4-FFF2-40B4-BE49-F238E27FC236}">
                <a16:creationId xmlns:a16="http://schemas.microsoft.com/office/drawing/2014/main" id="{073A7403-8425-4E03-8C95-5D1CA602B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78" y="1356520"/>
            <a:ext cx="3781552" cy="22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yndaniÃ°urstaÃ°a fyrir trampoline park">
            <a:extLst>
              <a:ext uri="{FF2B5EF4-FFF2-40B4-BE49-F238E27FC236}">
                <a16:creationId xmlns:a16="http://schemas.microsoft.com/office/drawing/2014/main" id="{ABD1A690-13DD-4A13-815A-1FBF556FF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77" y="4025176"/>
            <a:ext cx="3781553" cy="194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659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02411" y="5453249"/>
            <a:ext cx="5568890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„</a:t>
            </a:r>
            <a:r>
              <a:rPr lang="is-IS" sz="4900" dirty="0">
                <a:latin typeface="Univers Condensed Light" panose="020B0306020202040204" pitchFamily="34" charset="0"/>
              </a:rPr>
              <a:t>Our own bubble“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6702135" y="2346907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05728"/>
            <a:ext cx="1425019" cy="853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327403"/>
            <a:ext cx="1065230" cy="510378"/>
          </a:xfrm>
          <a:prstGeom prst="rect">
            <a:avLst/>
          </a:prstGeom>
        </p:spPr>
      </p:pic>
      <p:pic>
        <p:nvPicPr>
          <p:cNvPr id="3" name="Picture 2" descr="A picture containing person, sport, athletic game&#10;&#10;Description generated with high confidence">
            <a:extLst>
              <a:ext uri="{FF2B5EF4-FFF2-40B4-BE49-F238E27FC236}">
                <a16:creationId xmlns:a16="http://schemas.microsoft.com/office/drawing/2014/main" id="{FD2ADC81-82C0-4878-A34E-C5816014C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0" y="205728"/>
            <a:ext cx="9512320" cy="4845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41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81903" y="1352761"/>
            <a:ext cx="5181600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Global world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581903" y="2182948"/>
            <a:ext cx="5181600" cy="3887834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Information overload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Connectivity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Internet of everything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Borders fade out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Speed &amp; demand, new today old tomorrow</a:t>
            </a: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702135" y="2346907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05728"/>
            <a:ext cx="1425019" cy="853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327403"/>
            <a:ext cx="1065230" cy="510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214B65-BEB9-4D4B-BABA-D8AF1E564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34" y="1191047"/>
            <a:ext cx="2517247" cy="1758506"/>
          </a:xfrm>
          <a:prstGeom prst="rect">
            <a:avLst/>
          </a:prstGeom>
        </p:spPr>
      </p:pic>
      <p:pic>
        <p:nvPicPr>
          <p:cNvPr id="13" name="Picture 2" descr="MyndaniÃ°urstaÃ°a fyrir social organism">
            <a:extLst>
              <a:ext uri="{FF2B5EF4-FFF2-40B4-BE49-F238E27FC236}">
                <a16:creationId xmlns:a16="http://schemas.microsoft.com/office/drawing/2014/main" id="{3C61FB3B-EA96-4F84-B34C-4D26B182F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88" y="1197431"/>
            <a:ext cx="2543081" cy="174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MyndaniÃ°urstaÃ°a fyrir i want it all and i want it now">
            <a:extLst>
              <a:ext uri="{FF2B5EF4-FFF2-40B4-BE49-F238E27FC236}">
                <a16:creationId xmlns:a16="http://schemas.microsoft.com/office/drawing/2014/main" id="{9CB7988C-57B3-49C9-9642-DE932AE5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34" y="3429000"/>
            <a:ext cx="2387846" cy="27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yndaniÃ°urstaÃ°a fyrir fear of missing out">
            <a:extLst>
              <a:ext uri="{FF2B5EF4-FFF2-40B4-BE49-F238E27FC236}">
                <a16:creationId xmlns:a16="http://schemas.microsoft.com/office/drawing/2014/main" id="{1FCE0D5A-B348-455A-A2D1-9FC1B4415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23" y="3520699"/>
            <a:ext cx="2387846" cy="26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074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515" y="740090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On my terms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1103069" y="2268415"/>
            <a:ext cx="5396429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When I want to, like I want to</a:t>
            </a:r>
          </a:p>
          <a:p>
            <a:r>
              <a:rPr lang="en-US" sz="2400" dirty="0" err="1">
                <a:latin typeface="Univers Condensed Light" panose="020B0306020202040204" pitchFamily="34" charset="0"/>
                <a:ea typeface="Calibri" charset="0"/>
                <a:cs typeface="Calibri" charset="0"/>
              </a:rPr>
              <a:t>Personalised</a:t>
            </a:r>
            <a:r>
              <a:rPr lang="en-US" sz="2400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, flexible</a:t>
            </a:r>
          </a:p>
          <a:p>
            <a:r>
              <a:rPr lang="en-US" sz="2400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Online, apps </a:t>
            </a:r>
            <a:r>
              <a:rPr lang="en-US" sz="2400" dirty="0" err="1">
                <a:latin typeface="Univers Condensed Light" panose="020B0306020202040204" pitchFamily="34" charset="0"/>
                <a:ea typeface="Calibri" charset="0"/>
                <a:cs typeface="Calibri" charset="0"/>
              </a:rPr>
              <a:t>etc</a:t>
            </a:r>
            <a:endParaRPr lang="sv-SE" dirty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D62EC4D-452E-4754-980B-F58A4CC12141}"/>
              </a:ext>
            </a:extLst>
          </p:cNvPr>
          <p:cNvSpPr txBox="1">
            <a:spLocks/>
          </p:cNvSpPr>
          <p:nvPr/>
        </p:nvSpPr>
        <p:spPr>
          <a:xfrm>
            <a:off x="6499498" y="2228956"/>
            <a:ext cx="5073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E6B17B02-F6CC-46C9-8A25-965AE3AAFCF0}"/>
              </a:ext>
            </a:extLst>
          </p:cNvPr>
          <p:cNvSpPr txBox="1">
            <a:spLocks/>
          </p:cNvSpPr>
          <p:nvPr/>
        </p:nvSpPr>
        <p:spPr>
          <a:xfrm>
            <a:off x="6176594" y="2228956"/>
            <a:ext cx="5073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D51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en-US" dirty="0">
              <a:solidFill>
                <a:srgbClr val="FFD51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734C7A98-4AAF-42FF-9677-355BD8354B31}"/>
              </a:ext>
            </a:extLst>
          </p:cNvPr>
          <p:cNvSpPr txBox="1">
            <a:spLocks/>
          </p:cNvSpPr>
          <p:nvPr/>
        </p:nvSpPr>
        <p:spPr>
          <a:xfrm>
            <a:off x="6405965" y="2228956"/>
            <a:ext cx="5073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8" name="Picture 4" descr="Image result for netflix">
            <a:extLst>
              <a:ext uri="{FF2B5EF4-FFF2-40B4-BE49-F238E27FC236}">
                <a16:creationId xmlns:a16="http://schemas.microsoft.com/office/drawing/2014/main" id="{3D58902F-3D0D-4813-9B47-C27D526D8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5" r="8678"/>
          <a:stretch/>
        </p:blipFill>
        <p:spPr bwMode="auto">
          <a:xfrm>
            <a:off x="6922349" y="4161519"/>
            <a:ext cx="4024526" cy="25124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yndaniÃ°urstaÃ°a fyrir eldum rÃ©tt">
            <a:extLst>
              <a:ext uri="{FF2B5EF4-FFF2-40B4-BE49-F238E27FC236}">
                <a16:creationId xmlns:a16="http://schemas.microsoft.com/office/drawing/2014/main" id="{54A147D7-5A0C-4D1A-912A-4ABA72FC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349" y="1692812"/>
            <a:ext cx="4024526" cy="226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3" descr="7F963DEC-47C0-472D-A536-D008B7852D5B">
            <a:extLst>
              <a:ext uri="{FF2B5EF4-FFF2-40B4-BE49-F238E27FC236}">
                <a16:creationId xmlns:a16="http://schemas.microsoft.com/office/drawing/2014/main" id="{EB14A7F4-E3F9-45E5-B3CC-68593C8D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344" y="4161519"/>
            <a:ext cx="3766819" cy="249314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450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515" y="740090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Not the same for everyone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D62EC4D-452E-4754-980B-F58A4CC12141}"/>
              </a:ext>
            </a:extLst>
          </p:cNvPr>
          <p:cNvSpPr txBox="1">
            <a:spLocks/>
          </p:cNvSpPr>
          <p:nvPr/>
        </p:nvSpPr>
        <p:spPr>
          <a:xfrm>
            <a:off x="6499498" y="2228956"/>
            <a:ext cx="5073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E6B17B02-F6CC-46C9-8A25-965AE3AAFCF0}"/>
              </a:ext>
            </a:extLst>
          </p:cNvPr>
          <p:cNvSpPr txBox="1">
            <a:spLocks/>
          </p:cNvSpPr>
          <p:nvPr/>
        </p:nvSpPr>
        <p:spPr>
          <a:xfrm>
            <a:off x="6176594" y="2228956"/>
            <a:ext cx="5073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D51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en-US" dirty="0">
              <a:solidFill>
                <a:srgbClr val="FFD51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734C7A98-4AAF-42FF-9677-355BD8354B31}"/>
              </a:ext>
            </a:extLst>
          </p:cNvPr>
          <p:cNvSpPr txBox="1">
            <a:spLocks/>
          </p:cNvSpPr>
          <p:nvPr/>
        </p:nvSpPr>
        <p:spPr>
          <a:xfrm>
            <a:off x="6405965" y="2228956"/>
            <a:ext cx="5073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4" name="Bildobjekt 4">
            <a:extLst>
              <a:ext uri="{FF2B5EF4-FFF2-40B4-BE49-F238E27FC236}">
                <a16:creationId xmlns:a16="http://schemas.microsoft.com/office/drawing/2014/main" id="{AAF39FBD-3E88-4210-9EE1-FE7CA0C16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7126" y="2010197"/>
            <a:ext cx="2712606" cy="4436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</p:pic>
      <p:pic>
        <p:nvPicPr>
          <p:cNvPr id="15" name="Bildobjekt 3">
            <a:extLst>
              <a:ext uri="{FF2B5EF4-FFF2-40B4-BE49-F238E27FC236}">
                <a16:creationId xmlns:a16="http://schemas.microsoft.com/office/drawing/2014/main" id="{25531A51-5C78-4618-B1E4-998CAB1EE7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036" y="2405743"/>
            <a:ext cx="5829114" cy="3886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7144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63749" y="1276739"/>
            <a:ext cx="5181600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Experience &amp; memories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579390" y="2748636"/>
            <a:ext cx="6184113" cy="3887834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Tell me and I forget, teach me and I may remember.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Be part of a a story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To feel that you are alive</a:t>
            </a: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5663749" y="2354656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05728"/>
            <a:ext cx="1425019" cy="853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327403"/>
            <a:ext cx="1065230" cy="510378"/>
          </a:xfrm>
          <a:prstGeom prst="rect">
            <a:avLst/>
          </a:prstGeom>
        </p:spPr>
      </p:pic>
      <p:pic>
        <p:nvPicPr>
          <p:cNvPr id="9222" name="Picture 6" descr="MyndaniÃ°urstaÃ°a fyrir color run">
            <a:extLst>
              <a:ext uri="{FF2B5EF4-FFF2-40B4-BE49-F238E27FC236}">
                <a16:creationId xmlns:a16="http://schemas.microsoft.com/office/drawing/2014/main" id="{1C474485-AF9A-49E0-B601-71D3C732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58" y="3680847"/>
            <a:ext cx="4015385" cy="280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MyndaniÃ°urstaÃ°a fyrir mud race">
            <a:extLst>
              <a:ext uri="{FF2B5EF4-FFF2-40B4-BE49-F238E27FC236}">
                <a16:creationId xmlns:a16="http://schemas.microsoft.com/office/drawing/2014/main" id="{536B3255-F163-44B2-A9E0-38F8B2937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58" y="868055"/>
            <a:ext cx="4015385" cy="267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419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515" y="740090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Professionalism &amp; marketing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1103069" y="2268415"/>
            <a:ext cx="5073525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Improved demands</a:t>
            </a:r>
          </a:p>
          <a:p>
            <a:r>
              <a:rPr lang="en-US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Marketing of sport</a:t>
            </a:r>
          </a:p>
          <a:p>
            <a:r>
              <a:rPr lang="en-US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What to we say</a:t>
            </a:r>
          </a:p>
          <a:p>
            <a:r>
              <a:rPr lang="en-US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How to we say it</a:t>
            </a: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D62EC4D-452E-4754-980B-F58A4CC12141}"/>
              </a:ext>
            </a:extLst>
          </p:cNvPr>
          <p:cNvSpPr txBox="1">
            <a:spLocks/>
          </p:cNvSpPr>
          <p:nvPr/>
        </p:nvSpPr>
        <p:spPr>
          <a:xfrm>
            <a:off x="6499498" y="2228956"/>
            <a:ext cx="5073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E6B17B02-F6CC-46C9-8A25-965AE3AAFCF0}"/>
              </a:ext>
            </a:extLst>
          </p:cNvPr>
          <p:cNvSpPr txBox="1">
            <a:spLocks/>
          </p:cNvSpPr>
          <p:nvPr/>
        </p:nvSpPr>
        <p:spPr>
          <a:xfrm>
            <a:off x="6176594" y="2228956"/>
            <a:ext cx="5073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D51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en-US" dirty="0">
              <a:solidFill>
                <a:srgbClr val="FFD51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734C7A98-4AAF-42FF-9677-355BD8354B31}"/>
              </a:ext>
            </a:extLst>
          </p:cNvPr>
          <p:cNvSpPr txBox="1">
            <a:spLocks/>
          </p:cNvSpPr>
          <p:nvPr/>
        </p:nvSpPr>
        <p:spPr>
          <a:xfrm>
            <a:off x="6405965" y="2228956"/>
            <a:ext cx="5073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solidFill>
                <a:srgbClr val="0071BA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Font typeface="Arial" panose="020B0604020202020204" pitchFamily="34" charset="0"/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2050" name="Picture 2" descr="MyndaniÃ°urstaÃ°a fyrir professionalism">
            <a:extLst>
              <a:ext uri="{FF2B5EF4-FFF2-40B4-BE49-F238E27FC236}">
                <a16:creationId xmlns:a16="http://schemas.microsoft.com/office/drawing/2014/main" id="{05C30B59-B0C7-426E-92EE-DF7DC2A3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960" y="2407899"/>
            <a:ext cx="4772159" cy="364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737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00699" y="1117372"/>
            <a:ext cx="6052457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What does the trend mean?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600700" y="2748636"/>
            <a:ext cx="6162803" cy="3953822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What consequences does it have...</a:t>
            </a:r>
          </a:p>
          <a:p>
            <a:pPr>
              <a:buClr>
                <a:srgbClr val="0070C0"/>
              </a:buClr>
            </a:pPr>
            <a:endParaRPr lang="is-IS" sz="2400" dirty="0">
              <a:latin typeface="Univers Condensed Light" panose="020B0306020202040204" pitchFamily="34" charset="0"/>
            </a:endParaRPr>
          </a:p>
          <a:p>
            <a:pPr>
              <a:buClr>
                <a:srgbClr val="0070C0"/>
              </a:buClr>
            </a:pPr>
            <a:endParaRPr lang="is-IS" sz="2400" dirty="0">
              <a:latin typeface="Univers Condensed Light" panose="020B0306020202040204" pitchFamily="34" charset="0"/>
            </a:endParaRP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Do more 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Do the same</a:t>
            </a:r>
          </a:p>
          <a:p>
            <a:pPr>
              <a:buClr>
                <a:srgbClr val="0070C0"/>
              </a:buClr>
            </a:pPr>
            <a:r>
              <a:rPr lang="is-IS" sz="2400" dirty="0">
                <a:latin typeface="Univers Condensed Light" panose="020B0306020202040204" pitchFamily="34" charset="0"/>
              </a:rPr>
              <a:t>Do less / quit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5733491" y="2228491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05728"/>
            <a:ext cx="1425019" cy="853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327403"/>
            <a:ext cx="1065230" cy="510378"/>
          </a:xfrm>
          <a:prstGeom prst="rect">
            <a:avLst/>
          </a:prstGeom>
        </p:spPr>
      </p:pic>
      <p:pic>
        <p:nvPicPr>
          <p:cNvPr id="12290" name="Picture 2" descr="MyndaniÃ°urstaÃ°a fyrir trend sport">
            <a:extLst>
              <a:ext uri="{FF2B5EF4-FFF2-40B4-BE49-F238E27FC236}">
                <a16:creationId xmlns:a16="http://schemas.microsoft.com/office/drawing/2014/main" id="{23F9C341-7F96-4166-B211-47C70534D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24" y="3928820"/>
            <a:ext cx="4346414" cy="244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yndaniÃ°urstaÃ°a fyrir trend sport">
            <a:extLst>
              <a:ext uri="{FF2B5EF4-FFF2-40B4-BE49-F238E27FC236}">
                <a16:creationId xmlns:a16="http://schemas.microsoft.com/office/drawing/2014/main" id="{514C7FBE-A031-4107-B660-18D45874F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80" y="1075234"/>
            <a:ext cx="4171058" cy="25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5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81903" y="1352761"/>
            <a:ext cx="5181600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What is happening?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581903" y="2748636"/>
            <a:ext cx="5181600" cy="342046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Huge changes is society today</a:t>
            </a:r>
          </a:p>
          <a:p>
            <a:r>
              <a:rPr lang="en-US" sz="2400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Building bridges and sharing has never been as important as today</a:t>
            </a:r>
          </a:p>
          <a:p>
            <a:r>
              <a:rPr lang="en-US" sz="2400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What needs are out there?</a:t>
            </a:r>
          </a:p>
          <a:p>
            <a:r>
              <a:rPr lang="en-US" sz="2400" dirty="0">
                <a:latin typeface="Univers Condensed Light" panose="020B0306020202040204" pitchFamily="34" charset="0"/>
                <a:ea typeface="Calibri" charset="0"/>
                <a:cs typeface="Calibri" charset="0"/>
              </a:rPr>
              <a:t>What we stand for (and therefore what we don’t)</a:t>
            </a:r>
          </a:p>
          <a:p>
            <a:r>
              <a:rPr lang="is-IS" sz="2400" dirty="0">
                <a:latin typeface="Univers Condensed Light" panose="020B0306020202040204" pitchFamily="34" charset="0"/>
              </a:rPr>
              <a:t>Structure to be able to take actions fast.</a:t>
            </a:r>
          </a:p>
          <a:p>
            <a:r>
              <a:rPr lang="is-IS" sz="2400" dirty="0">
                <a:latin typeface="Univers Condensed Light" panose="020B0306020202040204" pitchFamily="34" charset="0"/>
              </a:rPr>
              <a:t>Decide, because if you dont everyone else will decide for you</a:t>
            </a:r>
          </a:p>
          <a:p>
            <a:r>
              <a:rPr lang="is-IS" sz="2400" dirty="0">
                <a:latin typeface="Univers Condensed Light" panose="020B0306020202040204" pitchFamily="34" charset="0"/>
              </a:rPr>
              <a:t>Create the magic moment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6702135" y="2346907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05728"/>
            <a:ext cx="1425019" cy="853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327403"/>
            <a:ext cx="1065230" cy="510378"/>
          </a:xfrm>
          <a:prstGeom prst="rect">
            <a:avLst/>
          </a:prstGeom>
        </p:spPr>
      </p:pic>
      <p:pic>
        <p:nvPicPr>
          <p:cNvPr id="1026" name="Picture 2" descr="MyndaniÃ°urstaÃ°a fyrir progress quotes">
            <a:extLst>
              <a:ext uri="{FF2B5EF4-FFF2-40B4-BE49-F238E27FC236}">
                <a16:creationId xmlns:a16="http://schemas.microsoft.com/office/drawing/2014/main" id="{1AFF3A00-57CB-490D-A08E-DA7AEC6FC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6" y="1186510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546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86940" y="1253194"/>
            <a:ext cx="4003614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From zero to hero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960447" y="2183933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6960447" y="2580864"/>
            <a:ext cx="5073525" cy="1309986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From 2008 ... Victory road ...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E1CA1-C4BB-4B92-ACA3-6A35D52B5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54" y="248198"/>
            <a:ext cx="1177872" cy="883092"/>
          </a:xfrm>
          <a:prstGeom prst="rect">
            <a:avLst/>
          </a:prstGeom>
        </p:spPr>
      </p:pic>
      <p:pic>
        <p:nvPicPr>
          <p:cNvPr id="3074" name="Picture 2" descr="MyndaniÃ°urstaÃ°a fyrir silfurliÃ°iÃ° 2008">
            <a:extLst>
              <a:ext uri="{FF2B5EF4-FFF2-40B4-BE49-F238E27FC236}">
                <a16:creationId xmlns:a16="http://schemas.microsoft.com/office/drawing/2014/main" id="{4CA2E34A-D524-4AAA-A97E-93C4008C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21" y="3823362"/>
            <a:ext cx="5420439" cy="303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yndaniÃ°urstaÃ°a fyrir kÃ¶rfubolti em Ã­ fyrsta skipti">
            <a:extLst>
              <a:ext uri="{FF2B5EF4-FFF2-40B4-BE49-F238E27FC236}">
                <a16:creationId xmlns:a16="http://schemas.microsoft.com/office/drawing/2014/main" id="{B51BC17F-B20D-4149-9D4D-ED4258EF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" y="3429000"/>
            <a:ext cx="5127002" cy="341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yndaniÃ°urstaÃ°a fyrir kvennalandsliÃ°iÃ° Ã­ hÃ³pfimleikum">
            <a:extLst>
              <a:ext uri="{FF2B5EF4-FFF2-40B4-BE49-F238E27FC236}">
                <a16:creationId xmlns:a16="http://schemas.microsoft.com/office/drawing/2014/main" id="{A84C222F-0BEF-429F-BC07-AF2F8F05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" y="0"/>
            <a:ext cx="51403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049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515" y="740090"/>
            <a:ext cx="8746081" cy="927344"/>
          </a:xfrm>
        </p:spPr>
        <p:txBody>
          <a:bodyPr>
            <a:normAutofit/>
          </a:bodyPr>
          <a:lstStyle/>
          <a:p>
            <a:r>
              <a:rPr lang="is-IS">
                <a:latin typeface="Univers Condensed Light" panose="020B0306020202040204" pitchFamily="34" charset="0"/>
              </a:rPr>
              <a:t>Good luck sharing,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1029515" y="2322659"/>
            <a:ext cx="5359724" cy="39638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  <a:p>
            <a:endParaRPr lang="is-IS" dirty="0">
              <a:latin typeface="Univers Condensed Light" panose="020B0306020202040204" pitchFamily="34" charset="0"/>
            </a:endParaRPr>
          </a:p>
          <a:p>
            <a:endParaRPr lang="is-IS" dirty="0">
              <a:latin typeface="Univers Condensed Light" panose="020B0306020202040204" pitchFamily="34" charset="0"/>
            </a:endParaRPr>
          </a:p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FB4EAB-F378-4DE9-A409-ECF69B89C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42" y="2190010"/>
            <a:ext cx="5184182" cy="4078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63DD7B-DED2-44F7-8E9D-A863AB57479B}"/>
              </a:ext>
            </a:extLst>
          </p:cNvPr>
          <p:cNvSpPr txBox="1"/>
          <p:nvPr/>
        </p:nvSpPr>
        <p:spPr>
          <a:xfrm>
            <a:off x="3786743" y="2965476"/>
            <a:ext cx="48499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6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Changes have never occured because of those who said: it is not possible.</a:t>
            </a:r>
          </a:p>
          <a:p>
            <a:pPr algn="ctr"/>
            <a:endParaRPr lang="is-IS" sz="36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  <a:p>
            <a:pPr algn="ctr"/>
            <a:r>
              <a:rPr lang="is-IS" sz="1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Bertrand Piccard, a doctor who flew a solarenergy airplane around the world.</a:t>
            </a:r>
          </a:p>
          <a:p>
            <a:pPr algn="ctr"/>
            <a:endParaRPr lang="en-GB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pic>
        <p:nvPicPr>
          <p:cNvPr id="13" name="Picture 2" descr="MyndaniÃ°urstaÃ°a fyrir half empty">
            <a:extLst>
              <a:ext uri="{FF2B5EF4-FFF2-40B4-BE49-F238E27FC236}">
                <a16:creationId xmlns:a16="http://schemas.microsoft.com/office/drawing/2014/main" id="{8DBC0C80-6D44-4AF1-92FB-54C2E894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541" y="4726809"/>
            <a:ext cx="1941949" cy="154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60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86940" y="1253194"/>
            <a:ext cx="4003614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From zero to hero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960447" y="2183933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6960447" y="2580864"/>
            <a:ext cx="5073525" cy="1309986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From worst teenagers in Europe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To best teenagers in Europe</a:t>
            </a:r>
          </a:p>
          <a:p>
            <a:pPr marL="0" indent="0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E1CA1-C4BB-4B92-ACA3-6A35D52B5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54" y="248198"/>
            <a:ext cx="1177872" cy="883092"/>
          </a:xfrm>
          <a:prstGeom prst="rect">
            <a:avLst/>
          </a:prstGeom>
        </p:spPr>
      </p:pic>
      <p:sp>
        <p:nvSpPr>
          <p:cNvPr id="6" name="AutoShape 6" descr="https://mosaicscience.com/sites/default/files/styles/mosaic_portrait/public/173-Iceland-0412_1.jpg?itok=neIFzktM">
            <a:extLst>
              <a:ext uri="{FF2B5EF4-FFF2-40B4-BE49-F238E27FC236}">
                <a16:creationId xmlns:a16="http://schemas.microsoft.com/office/drawing/2014/main" id="{AF063F7D-B4EB-4632-89AA-9017577CF6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https://mosaicscience.com/sites/default/files/styles/mosaic_portrait/public/173-Iceland-0412_1.jpg?itok=neIFzktM">
            <a:extLst>
              <a:ext uri="{FF2B5EF4-FFF2-40B4-BE49-F238E27FC236}">
                <a16:creationId xmlns:a16="http://schemas.microsoft.com/office/drawing/2014/main" id="{7AB4EBCA-2887-428C-A4A1-E390F7D7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9" y="6707"/>
            <a:ext cx="5134803" cy="685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70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515" y="740090"/>
            <a:ext cx="8746081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1998 - 2016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1029515" y="2322659"/>
            <a:ext cx="5359724" cy="39638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  <a:p>
            <a:endParaRPr lang="is-IS" dirty="0">
              <a:latin typeface="Univers Condensed Light" panose="020B0306020202040204" pitchFamily="34" charset="0"/>
            </a:endParaRPr>
          </a:p>
          <a:p>
            <a:endParaRPr lang="is-IS" dirty="0">
              <a:latin typeface="Univers Condensed Light" panose="020B0306020202040204" pitchFamily="34" charset="0"/>
            </a:endParaRPr>
          </a:p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FB4EAB-F378-4DE9-A409-ECF69B89CE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38" y="2242723"/>
            <a:ext cx="5184182" cy="4078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63DD7B-DED2-44F7-8E9D-A863AB57479B}"/>
              </a:ext>
            </a:extLst>
          </p:cNvPr>
          <p:cNvSpPr txBox="1"/>
          <p:nvPr/>
        </p:nvSpPr>
        <p:spPr>
          <a:xfrm>
            <a:off x="1230548" y="2834248"/>
            <a:ext cx="2769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6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</a:p>
          <a:p>
            <a:pPr algn="ctr"/>
            <a:r>
              <a:rPr lang="is-IS" sz="4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42% </a:t>
            </a:r>
          </a:p>
          <a:p>
            <a:pPr algn="ctr"/>
            <a:endParaRPr lang="is-IS" sz="1600" b="1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  <a:p>
            <a:pPr algn="ctr"/>
            <a:r>
              <a:rPr lang="is-IS" sz="4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23%</a:t>
            </a:r>
          </a:p>
          <a:p>
            <a:pPr algn="ctr"/>
            <a:endParaRPr lang="en-GB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2C0D2BD7-2DB4-4BF0-AE62-0010F5A7B420}"/>
              </a:ext>
            </a:extLst>
          </p:cNvPr>
          <p:cNvSpPr/>
          <p:nvPr/>
        </p:nvSpPr>
        <p:spPr>
          <a:xfrm>
            <a:off x="2050314" y="4194570"/>
            <a:ext cx="3568846" cy="45719"/>
          </a:xfrm>
          <a:prstGeom prst="flowChart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CD1F41-993B-4F05-8F86-2EDDFC9D4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38" y="2265583"/>
            <a:ext cx="5184182" cy="40780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BA3A5E-46E6-4BF7-9FE3-EA06D209837C}"/>
              </a:ext>
            </a:extLst>
          </p:cNvPr>
          <p:cNvSpPr txBox="1"/>
          <p:nvPr/>
        </p:nvSpPr>
        <p:spPr>
          <a:xfrm>
            <a:off x="8739728" y="2895084"/>
            <a:ext cx="27791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6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</a:p>
          <a:p>
            <a:pPr algn="ctr"/>
            <a:r>
              <a:rPr lang="is-IS" sz="40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46% </a:t>
            </a:r>
          </a:p>
          <a:p>
            <a:pPr algn="ctr"/>
            <a:endParaRPr lang="is-IS" sz="2000" b="1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  <a:p>
            <a:pPr algn="ctr"/>
            <a:r>
              <a:rPr lang="is-IS" sz="40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42%</a:t>
            </a:r>
          </a:p>
          <a:p>
            <a:pPr algn="ctr"/>
            <a:endParaRPr lang="en-GB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99AC3129-3E56-4DF0-98C4-A9024C6F6EB5}"/>
              </a:ext>
            </a:extLst>
          </p:cNvPr>
          <p:cNvSpPr/>
          <p:nvPr/>
        </p:nvSpPr>
        <p:spPr>
          <a:xfrm>
            <a:off x="7398606" y="4204753"/>
            <a:ext cx="3568846" cy="45719"/>
          </a:xfrm>
          <a:prstGeom prst="flowChart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94805-050E-4E72-A670-535A04B35639}"/>
              </a:ext>
            </a:extLst>
          </p:cNvPr>
          <p:cNvSpPr txBox="1"/>
          <p:nvPr/>
        </p:nvSpPr>
        <p:spPr>
          <a:xfrm>
            <a:off x="3448362" y="2834248"/>
            <a:ext cx="2769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6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</a:p>
          <a:p>
            <a:pPr algn="ctr"/>
            <a:r>
              <a:rPr lang="is-IS" sz="4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5% </a:t>
            </a:r>
          </a:p>
          <a:p>
            <a:pPr algn="ctr"/>
            <a:endParaRPr lang="is-IS" sz="1600" b="1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  <a:p>
            <a:pPr algn="ctr"/>
            <a:r>
              <a:rPr lang="is-IS" sz="4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3%</a:t>
            </a:r>
          </a:p>
          <a:p>
            <a:pPr algn="ctr"/>
            <a:endParaRPr lang="en-GB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FC5789-B2D3-4BC4-97A8-EEB326F25F5D}"/>
              </a:ext>
            </a:extLst>
          </p:cNvPr>
          <p:cNvSpPr txBox="1"/>
          <p:nvPr/>
        </p:nvSpPr>
        <p:spPr>
          <a:xfrm>
            <a:off x="6729448" y="2833530"/>
            <a:ext cx="27791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6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</a:p>
          <a:p>
            <a:pPr algn="ctr"/>
            <a:r>
              <a:rPr lang="is-IS" sz="4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23% </a:t>
            </a:r>
          </a:p>
          <a:p>
            <a:pPr algn="ctr"/>
            <a:endParaRPr lang="is-IS" sz="2000" b="1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  <a:p>
            <a:pPr algn="ctr"/>
            <a:r>
              <a:rPr lang="is-IS" sz="40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24%</a:t>
            </a:r>
          </a:p>
          <a:p>
            <a:pPr algn="ctr"/>
            <a:endParaRPr lang="en-GB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167D590-FB6F-4EC4-8C6E-8A335B512995}"/>
              </a:ext>
            </a:extLst>
          </p:cNvPr>
          <p:cNvSpPr/>
          <p:nvPr/>
        </p:nvSpPr>
        <p:spPr>
          <a:xfrm>
            <a:off x="8965903" y="4589426"/>
            <a:ext cx="434252" cy="20682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FEA7FEA-F447-454E-9BBD-7AE2B22359D7}"/>
              </a:ext>
            </a:extLst>
          </p:cNvPr>
          <p:cNvSpPr/>
          <p:nvPr/>
        </p:nvSpPr>
        <p:spPr>
          <a:xfrm>
            <a:off x="3566248" y="3660130"/>
            <a:ext cx="434252" cy="20682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C999650-C87B-4F99-982B-1A69BF8C10E3}"/>
              </a:ext>
            </a:extLst>
          </p:cNvPr>
          <p:cNvSpPr/>
          <p:nvPr/>
        </p:nvSpPr>
        <p:spPr>
          <a:xfrm>
            <a:off x="3566248" y="4589426"/>
            <a:ext cx="434252" cy="20682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D6B114A-F01A-486F-A497-7974259734F6}"/>
              </a:ext>
            </a:extLst>
          </p:cNvPr>
          <p:cNvSpPr/>
          <p:nvPr/>
        </p:nvSpPr>
        <p:spPr>
          <a:xfrm>
            <a:off x="8965903" y="3683175"/>
            <a:ext cx="434252" cy="20682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23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34518" y="958668"/>
            <a:ext cx="4434203" cy="927344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en-GB" dirty="0"/>
              <a:t>Do and don’t</a:t>
            </a:r>
            <a:endParaRPr lang="is-IS" sz="4000" dirty="0">
              <a:latin typeface="Univers Condensed Light" panose="020B0306020202040204" pitchFamily="34" charset="0"/>
              <a:cs typeface="Calibri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334518" y="2134819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6247617" y="2640735"/>
            <a:ext cx="5073525" cy="35412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is-IS" sz="1800" b="1" dirty="0">
                <a:latin typeface="Univers Condensed Light" panose="020B0306020202040204" pitchFamily="34" charset="0"/>
                <a:cs typeface="Calibri" charset="0"/>
              </a:rPr>
              <a:t>Protective factors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en-GB" sz="1800" dirty="0">
                <a:latin typeface="Univers Condensed Light" panose="020B0306020202040204" pitchFamily="34" charset="0"/>
              </a:rPr>
              <a:t>Participation in organised activities, especially sport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is-IS" sz="1800" dirty="0">
                <a:latin typeface="Univers Condensed Light" panose="020B0306020202040204" pitchFamily="34" charset="0"/>
              </a:rPr>
              <a:t>P</a:t>
            </a:r>
            <a:r>
              <a:rPr lang="en-GB" sz="1800" dirty="0" err="1">
                <a:latin typeface="Univers Condensed Light" panose="020B0306020202040204" pitchFamily="34" charset="0"/>
              </a:rPr>
              <a:t>arents</a:t>
            </a:r>
            <a:r>
              <a:rPr lang="en-GB" sz="1800" dirty="0">
                <a:latin typeface="Univers Condensed Light" panose="020B0306020202040204" pitchFamily="34" charset="0"/>
              </a:rPr>
              <a:t>, support, time, information about friends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en-GB" sz="1800" dirty="0">
                <a:latin typeface="Univers Condensed Light" panose="020B0306020202040204" pitchFamily="34" charset="0"/>
              </a:rPr>
              <a:t>Not being outdoors in the late evenings.</a:t>
            </a:r>
            <a:endParaRPr lang="is-IS" sz="18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sz="1800" dirty="0">
              <a:latin typeface="Univers Condensed Light" panose="020B030602020204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is-IS" sz="1800" b="1" dirty="0">
                <a:latin typeface="Univers Condensed Light" panose="020B0306020202040204" pitchFamily="34" charset="0"/>
              </a:rPr>
              <a:t>Risk factors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is-IS" sz="1800" dirty="0">
                <a:latin typeface="Univers Condensed Light" panose="020B0306020202040204" pitchFamily="34" charset="0"/>
              </a:rPr>
              <a:t>Peer factors, have friends that smoke etc.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is-IS" sz="1800" dirty="0">
                <a:latin typeface="Univers Condensed Light" panose="020B0306020202040204" pitchFamily="34" charset="0"/>
              </a:rPr>
              <a:t>Unstructured activity (hanging out)</a:t>
            </a: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E1CA1-C4BB-4B92-ACA3-6A35D52B5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54" y="248198"/>
            <a:ext cx="1177872" cy="883092"/>
          </a:xfrm>
          <a:prstGeom prst="rect">
            <a:avLst/>
          </a:prstGeom>
        </p:spPr>
      </p:pic>
      <p:pic>
        <p:nvPicPr>
          <p:cNvPr id="7170" name="Picture 2" descr="MyndaniÃ°urstaÃ°a fyrir children athlete">
            <a:extLst>
              <a:ext uri="{FF2B5EF4-FFF2-40B4-BE49-F238E27FC236}">
                <a16:creationId xmlns:a16="http://schemas.microsoft.com/office/drawing/2014/main" id="{F7E5E6A3-9B10-462F-B53C-E34004547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" y="0"/>
            <a:ext cx="4504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115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65790" y="915736"/>
            <a:ext cx="2520043" cy="927344"/>
          </a:xfrm>
        </p:spPr>
        <p:txBody>
          <a:bodyPr>
            <a:normAutofit fontScale="90000"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The receipe for success?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165790" y="2189376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6096000" y="2673392"/>
            <a:ext cx="5073525" cy="3541263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0070C0"/>
              </a:buClr>
              <a:buNone/>
            </a:pPr>
            <a:r>
              <a:rPr lang="is-IS" sz="2400" b="1" dirty="0">
                <a:latin typeface="Univers Condensed Light" panose="020B0306020202040204" pitchFamily="34" charset="0"/>
                <a:cs typeface="Calibri" charset="0"/>
              </a:rPr>
              <a:t>Key ingredient</a:t>
            </a:r>
          </a:p>
          <a:p>
            <a:pPr marL="0" indent="0" algn="ctr">
              <a:buClr>
                <a:srgbClr val="0070C0"/>
              </a:buClr>
              <a:buNone/>
            </a:pPr>
            <a:endParaRPr lang="is-IS" sz="2400" b="1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endParaRPr lang="is-IS" sz="2400" b="1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 algn="ctr">
              <a:lnSpc>
                <a:spcPct val="150000"/>
              </a:lnSpc>
              <a:buClr>
                <a:srgbClr val="0070C0"/>
              </a:buClr>
              <a:buNone/>
            </a:pPr>
            <a:r>
              <a:rPr lang="en-GB" sz="2400" b="1" dirty="0">
                <a:latin typeface="Univers Condensed Light" panose="020B0306020202040204" pitchFamily="34" charset="0"/>
              </a:rPr>
              <a:t>Collaborative effort on various levels</a:t>
            </a:r>
          </a:p>
          <a:p>
            <a:pPr marL="0" indent="0" algn="ctr">
              <a:lnSpc>
                <a:spcPct val="150000"/>
              </a:lnSpc>
              <a:buClr>
                <a:srgbClr val="0070C0"/>
              </a:buClr>
              <a:buNone/>
            </a:pPr>
            <a:r>
              <a:rPr lang="is-IS" sz="2400" b="1" dirty="0">
                <a:latin typeface="Univers Condensed Light" panose="020B0306020202040204" pitchFamily="34" charset="0"/>
              </a:rPr>
              <a:t>with dash of other important ingredients which can be quite different</a:t>
            </a: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 algn="ctr">
              <a:lnSpc>
                <a:spcPct val="150000"/>
              </a:lnSpc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E1CA1-C4BB-4B92-ACA3-6A35D52B5C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54" y="248198"/>
            <a:ext cx="1177872" cy="883092"/>
          </a:xfrm>
          <a:prstGeom prst="rect">
            <a:avLst/>
          </a:prstGeom>
        </p:spPr>
      </p:pic>
      <p:pic>
        <p:nvPicPr>
          <p:cNvPr id="8194" name="Picture 2" descr="MyndaniÃ°urstaÃ°a fyrir cake recipe">
            <a:extLst>
              <a:ext uri="{FF2B5EF4-FFF2-40B4-BE49-F238E27FC236}">
                <a16:creationId xmlns:a16="http://schemas.microsoft.com/office/drawing/2014/main" id="{D50B4334-BFF6-47F6-928F-6D64F677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" y="1"/>
            <a:ext cx="4563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839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4190" y="961804"/>
            <a:ext cx="4583853" cy="927344"/>
          </a:xfrm>
        </p:spPr>
        <p:txBody>
          <a:bodyPr>
            <a:normAutofit/>
          </a:bodyPr>
          <a:lstStyle/>
          <a:p>
            <a:r>
              <a:rPr lang="is-IS" dirty="0">
                <a:latin typeface="Univers Condensed Light" panose="020B0306020202040204" pitchFamily="34" charset="0"/>
              </a:rPr>
              <a:t>Preparation of athlete</a:t>
            </a:r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14989" y="1972146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707571" y="2564535"/>
            <a:ext cx="3913415" cy="3541263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is-IS" sz="2400" dirty="0">
                <a:latin typeface="Univers Condensed Light" panose="020B0306020202040204" pitchFamily="34" charset="0"/>
                <a:cs typeface="Calibri" charset="0"/>
              </a:rPr>
              <a:t>  The same premises apply concerning an athlete</a:t>
            </a:r>
          </a:p>
          <a:p>
            <a:pPr marL="0" indent="0" algn="ctr">
              <a:buClr>
                <a:srgbClr val="0070C0"/>
              </a:buClr>
              <a:buNone/>
            </a:pPr>
            <a:endParaRPr lang="is-IS" sz="2400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is-IS" sz="2400" b="1" dirty="0">
                <a:latin typeface="Univers Condensed Light" panose="020B0306020202040204" pitchFamily="34" charset="0"/>
                <a:cs typeface="Calibri" charset="0"/>
              </a:rPr>
              <a:t>Cooperation of different stakeholders where everyone is needed for the best result.</a:t>
            </a:r>
          </a:p>
          <a:p>
            <a:pPr marL="0" indent="0" algn="ctr">
              <a:buClr>
                <a:srgbClr val="0070C0"/>
              </a:buClr>
              <a:buNone/>
            </a:pPr>
            <a:endParaRPr lang="is-IS" sz="2400" b="1" dirty="0">
              <a:latin typeface="Univers Condensed Light" panose="020B0306020202040204" pitchFamily="34" charset="0"/>
              <a:cs typeface="Calibri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is-IS" dirty="0">
              <a:latin typeface="Univers LT Std 57 Cn" panose="020B0506020202050204" pitchFamily="34" charset="0"/>
            </a:endParaRPr>
          </a:p>
          <a:p>
            <a:pPr>
              <a:buClr>
                <a:srgbClr val="0070C0"/>
              </a:buClr>
            </a:pPr>
            <a:endParaRPr lang="is-IS" dirty="0">
              <a:latin typeface="Univers LT Std 57 Cn" panose="020B050602020205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E1CA1-C4BB-4B92-ACA3-6A35D52B5C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54" y="248198"/>
            <a:ext cx="1177872" cy="883092"/>
          </a:xfrm>
          <a:prstGeom prst="rect">
            <a:avLst/>
          </a:prstGeom>
        </p:spPr>
      </p:pic>
      <p:pic>
        <p:nvPicPr>
          <p:cNvPr id="3" name="Picture 2" descr="A person in a blue uniform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38FA470E-5E6F-405B-974F-F2ABC42EF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2" y="2733546"/>
            <a:ext cx="6239880" cy="370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83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339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515" y="740090"/>
            <a:ext cx="8746081" cy="927344"/>
          </a:xfrm>
        </p:spPr>
        <p:txBody>
          <a:bodyPr>
            <a:normAutofit/>
          </a:bodyPr>
          <a:lstStyle/>
          <a:p>
            <a:endParaRPr lang="is-IS" dirty="0">
              <a:latin typeface="Univers LT Std 57 Cn" panose="020B050602020205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42638" y="1621715"/>
            <a:ext cx="1289478" cy="45719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1029515" y="2322659"/>
            <a:ext cx="5359724" cy="39638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  <a:p>
            <a:endParaRPr lang="is-IS" dirty="0">
              <a:latin typeface="Univers Condensed Light" panose="020B0306020202040204" pitchFamily="34" charset="0"/>
            </a:endParaRPr>
          </a:p>
          <a:p>
            <a:endParaRPr lang="is-IS" dirty="0">
              <a:latin typeface="Univers Condensed Light" panose="020B0306020202040204" pitchFamily="34" charset="0"/>
            </a:endParaRPr>
          </a:p>
          <a:p>
            <a:pPr marL="0" indent="0">
              <a:buNone/>
            </a:pPr>
            <a:endParaRPr lang="is-IS" dirty="0">
              <a:latin typeface="Univers Condensed Light" panose="020B0306020202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1" y="277706"/>
            <a:ext cx="1425019" cy="853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75" y="449309"/>
            <a:ext cx="1065230" cy="510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FB4EAB-F378-4DE9-A409-ECF69B89C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69" y="2322659"/>
            <a:ext cx="5184182" cy="4078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63DD7B-DED2-44F7-8E9D-A863AB57479B}"/>
              </a:ext>
            </a:extLst>
          </p:cNvPr>
          <p:cNvSpPr txBox="1"/>
          <p:nvPr/>
        </p:nvSpPr>
        <p:spPr>
          <a:xfrm>
            <a:off x="3942777" y="3527013"/>
            <a:ext cx="49877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6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The more we share</a:t>
            </a:r>
          </a:p>
          <a:p>
            <a:pPr algn="ctr"/>
            <a:endParaRPr lang="is-IS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  <a:p>
            <a:pPr algn="ctr"/>
            <a:r>
              <a:rPr lang="is-IS" sz="36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The more we have</a:t>
            </a:r>
          </a:p>
          <a:p>
            <a:pPr algn="ctr"/>
            <a:endParaRPr lang="en-GB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2C0D2BD7-2DB4-4BF0-AE62-0010F5A7B420}"/>
              </a:ext>
            </a:extLst>
          </p:cNvPr>
          <p:cNvSpPr/>
          <p:nvPr/>
        </p:nvSpPr>
        <p:spPr>
          <a:xfrm>
            <a:off x="4784740" y="4258879"/>
            <a:ext cx="3568846" cy="45719"/>
          </a:xfrm>
          <a:prstGeom prst="flowChart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84955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5819</TotalTime>
  <Words>867</Words>
  <Application>Microsoft Office PowerPoint</Application>
  <PresentationFormat>Widescreen</PresentationFormat>
  <Paragraphs>308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Univers Condensed Light</vt:lpstr>
      <vt:lpstr>Univers LT Std 57 Cn</vt:lpstr>
      <vt:lpstr>Office Theme</vt:lpstr>
      <vt:lpstr> The Icelandic model</vt:lpstr>
      <vt:lpstr>From zero to hero</vt:lpstr>
      <vt:lpstr>From zero to hero</vt:lpstr>
      <vt:lpstr>From zero to hero</vt:lpstr>
      <vt:lpstr>1998 - 2016</vt:lpstr>
      <vt:lpstr>Do and don’t</vt:lpstr>
      <vt:lpstr>The receipe for success?</vt:lpstr>
      <vt:lpstr>Preparation of athlete</vt:lpstr>
      <vt:lpstr>PowerPoint Presentation</vt:lpstr>
      <vt:lpstr>The Icelandic facts</vt:lpstr>
      <vt:lpstr>State</vt:lpstr>
      <vt:lpstr>Municipality - 72</vt:lpstr>
      <vt:lpstr>Sports facilities built by municipalities</vt:lpstr>
      <vt:lpstr>PowerPoint Presentation</vt:lpstr>
      <vt:lpstr>Sport regions -25</vt:lpstr>
      <vt:lpstr>PowerPoint Presentation</vt:lpstr>
      <vt:lpstr>Sport clubs - 500</vt:lpstr>
      <vt:lpstr>A unique ingredient - Sport culture</vt:lpstr>
      <vt:lpstr>Individual level</vt:lpstr>
      <vt:lpstr>Shared responsibility for athlete</vt:lpstr>
      <vt:lpstr>Trend </vt:lpstr>
      <vt:lpstr>„Our own bubble“</vt:lpstr>
      <vt:lpstr>Global world</vt:lpstr>
      <vt:lpstr>On my terms</vt:lpstr>
      <vt:lpstr>Not the same for everyone</vt:lpstr>
      <vt:lpstr>Experience &amp; memories</vt:lpstr>
      <vt:lpstr>Professionalism &amp; marketing</vt:lpstr>
      <vt:lpstr>What does the trend mean?</vt:lpstr>
      <vt:lpstr>What is happening?</vt:lpstr>
      <vt:lpstr>Good luck sharing,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Landsmótin 2018</dc:title>
  <dc:creator>Audur</dc:creator>
  <cp:lastModifiedBy>Auður Inga Þorsteinsdóttir</cp:lastModifiedBy>
  <cp:revision>60</cp:revision>
  <dcterms:created xsi:type="dcterms:W3CDTF">2018-03-09T13:13:33Z</dcterms:created>
  <dcterms:modified xsi:type="dcterms:W3CDTF">2018-10-25T15:55:00Z</dcterms:modified>
</cp:coreProperties>
</file>