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57"/>
  </p:notesMasterIdLst>
  <p:handoutMasterIdLst>
    <p:handoutMasterId r:id="rId58"/>
  </p:handoutMasterIdLst>
  <p:sldIdLst>
    <p:sldId id="372" r:id="rId2"/>
    <p:sldId id="353" r:id="rId3"/>
    <p:sldId id="395" r:id="rId4"/>
    <p:sldId id="373" r:id="rId5"/>
    <p:sldId id="351" r:id="rId6"/>
    <p:sldId id="376" r:id="rId7"/>
    <p:sldId id="377" r:id="rId8"/>
    <p:sldId id="271" r:id="rId9"/>
    <p:sldId id="361" r:id="rId10"/>
    <p:sldId id="383" r:id="rId11"/>
    <p:sldId id="374" r:id="rId12"/>
    <p:sldId id="263" r:id="rId13"/>
    <p:sldId id="354" r:id="rId14"/>
    <p:sldId id="398" r:id="rId15"/>
    <p:sldId id="388" r:id="rId16"/>
    <p:sldId id="380" r:id="rId17"/>
    <p:sldId id="411" r:id="rId18"/>
    <p:sldId id="379" r:id="rId19"/>
    <p:sldId id="367" r:id="rId20"/>
    <p:sldId id="417" r:id="rId21"/>
    <p:sldId id="410" r:id="rId22"/>
    <p:sldId id="370" r:id="rId23"/>
    <p:sldId id="389" r:id="rId24"/>
    <p:sldId id="413" r:id="rId25"/>
    <p:sldId id="414" r:id="rId26"/>
    <p:sldId id="261" r:id="rId27"/>
    <p:sldId id="280" r:id="rId28"/>
    <p:sldId id="258" r:id="rId29"/>
    <p:sldId id="412" r:id="rId30"/>
    <p:sldId id="262" r:id="rId31"/>
    <p:sldId id="266" r:id="rId32"/>
    <p:sldId id="268" r:id="rId33"/>
    <p:sldId id="260" r:id="rId34"/>
    <p:sldId id="272" r:id="rId35"/>
    <p:sldId id="273" r:id="rId36"/>
    <p:sldId id="277" r:id="rId37"/>
    <p:sldId id="274" r:id="rId38"/>
    <p:sldId id="276" r:id="rId39"/>
    <p:sldId id="397" r:id="rId40"/>
    <p:sldId id="420" r:id="rId41"/>
    <p:sldId id="419" r:id="rId42"/>
    <p:sldId id="381" r:id="rId43"/>
    <p:sldId id="387" r:id="rId44"/>
    <p:sldId id="386" r:id="rId45"/>
    <p:sldId id="423" r:id="rId46"/>
    <p:sldId id="422" r:id="rId47"/>
    <p:sldId id="391" r:id="rId48"/>
    <p:sldId id="392" r:id="rId49"/>
    <p:sldId id="393" r:id="rId50"/>
    <p:sldId id="415" r:id="rId51"/>
    <p:sldId id="394" r:id="rId52"/>
    <p:sldId id="404" r:id="rId53"/>
    <p:sldId id="416" r:id="rId54"/>
    <p:sldId id="424" r:id="rId55"/>
    <p:sldId id="257" r:id="rId56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126287D-F77B-416E-8853-5E64DFB6EE38}">
          <p14:sldIdLst>
            <p14:sldId id="372"/>
            <p14:sldId id="353"/>
            <p14:sldId id="395"/>
            <p14:sldId id="373"/>
            <p14:sldId id="351"/>
            <p14:sldId id="376"/>
            <p14:sldId id="377"/>
            <p14:sldId id="271"/>
            <p14:sldId id="361"/>
            <p14:sldId id="383"/>
            <p14:sldId id="374"/>
            <p14:sldId id="263"/>
            <p14:sldId id="354"/>
            <p14:sldId id="398"/>
            <p14:sldId id="388"/>
            <p14:sldId id="380"/>
            <p14:sldId id="411"/>
            <p14:sldId id="379"/>
            <p14:sldId id="367"/>
            <p14:sldId id="417"/>
            <p14:sldId id="410"/>
            <p14:sldId id="370"/>
            <p14:sldId id="389"/>
            <p14:sldId id="413"/>
            <p14:sldId id="414"/>
            <p14:sldId id="261"/>
            <p14:sldId id="280"/>
            <p14:sldId id="258"/>
            <p14:sldId id="412"/>
            <p14:sldId id="262"/>
            <p14:sldId id="266"/>
            <p14:sldId id="268"/>
            <p14:sldId id="260"/>
            <p14:sldId id="272"/>
            <p14:sldId id="273"/>
            <p14:sldId id="277"/>
            <p14:sldId id="274"/>
            <p14:sldId id="276"/>
            <p14:sldId id="397"/>
            <p14:sldId id="420"/>
            <p14:sldId id="419"/>
            <p14:sldId id="381"/>
            <p14:sldId id="387"/>
            <p14:sldId id="386"/>
            <p14:sldId id="423"/>
            <p14:sldId id="422"/>
            <p14:sldId id="391"/>
            <p14:sldId id="392"/>
            <p14:sldId id="393"/>
            <p14:sldId id="415"/>
            <p14:sldId id="394"/>
            <p14:sldId id="404"/>
            <p14:sldId id="416"/>
            <p14:sldId id="424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orn Schadenberg" initials="BS" lastIdx="7" clrIdx="0">
    <p:extLst>
      <p:ext uri="{19B8F6BF-5375-455C-9EA6-DF929625EA0E}">
        <p15:presenceInfo xmlns:p15="http://schemas.microsoft.com/office/powerpoint/2012/main" userId="S-1-5-21-3598689895-3963739596-3636662556-1691" providerId="AD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04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6265" autoAdjust="0"/>
  </p:normalViewPr>
  <p:slideViewPr>
    <p:cSldViewPr snapToGrid="0">
      <p:cViewPr varScale="1">
        <p:scale>
          <a:sx n="68" d="100"/>
          <a:sy n="68" d="100"/>
        </p:scale>
        <p:origin x="126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co Hoekman" userId="d8a59380833f88a9" providerId="LiveId" clId="{010BBB03-2295-485A-9EC0-4E5C1810D9DB}"/>
    <pc:docChg chg="undo custSel addSld delSld modSld sldOrd modSection">
      <pc:chgData name="Remco Hoekman" userId="d8a59380833f88a9" providerId="LiveId" clId="{010BBB03-2295-485A-9EC0-4E5C1810D9DB}" dt="2018-10-24T19:44:06.483" v="7388"/>
      <pc:docMkLst>
        <pc:docMk/>
      </pc:docMkLst>
      <pc:sldChg chg="add">
        <pc:chgData name="Remco Hoekman" userId="d8a59380833f88a9" providerId="LiveId" clId="{010BBB03-2295-485A-9EC0-4E5C1810D9DB}" dt="2018-10-24T19:33:39.635" v="7091"/>
        <pc:sldMkLst>
          <pc:docMk/>
          <pc:sldMk cId="1965080678" sldId="258"/>
        </pc:sldMkLst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1798278520" sldId="260"/>
        </pc:sldMkLst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2015469247" sldId="261"/>
        </pc:sldMkLst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2695924817" sldId="262"/>
        </pc:sldMkLst>
      </pc:sldChg>
      <pc:sldChg chg="add">
        <pc:chgData name="Remco Hoekman" userId="d8a59380833f88a9" providerId="LiveId" clId="{010BBB03-2295-485A-9EC0-4E5C1810D9DB}" dt="2018-10-24T19:00:01.245" v="5548"/>
        <pc:sldMkLst>
          <pc:docMk/>
          <pc:sldMk cId="280766879" sldId="263"/>
        </pc:sldMkLst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2720443381" sldId="266"/>
        </pc:sldMkLst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2526287702" sldId="268"/>
        </pc:sldMkLst>
      </pc:sldChg>
      <pc:sldChg chg="modSp add">
        <pc:chgData name="Remco Hoekman" userId="d8a59380833f88a9" providerId="LiveId" clId="{010BBB03-2295-485A-9EC0-4E5C1810D9DB}" dt="2018-10-24T18:39:23.407" v="5345" actId="20577"/>
        <pc:sldMkLst>
          <pc:docMk/>
          <pc:sldMk cId="1235497670" sldId="271"/>
        </pc:sldMkLst>
        <pc:spChg chg="mod">
          <ac:chgData name="Remco Hoekman" userId="d8a59380833f88a9" providerId="LiveId" clId="{010BBB03-2295-485A-9EC0-4E5C1810D9DB}" dt="2018-10-24T18:39:05.984" v="5304" actId="20577"/>
          <ac:spMkLst>
            <pc:docMk/>
            <pc:sldMk cId="1235497670" sldId="271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8:39:23.407" v="5345" actId="20577"/>
          <ac:spMkLst>
            <pc:docMk/>
            <pc:sldMk cId="1235497670" sldId="271"/>
            <ac:spMk id="4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8:39:12.547" v="5314" actId="20577"/>
          <ac:spMkLst>
            <pc:docMk/>
            <pc:sldMk cId="1235497670" sldId="271"/>
            <ac:spMk id="11" creationId="{00000000-0000-0000-0000-000000000000}"/>
          </ac:spMkLst>
        </pc:spChg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558050141" sldId="272"/>
        </pc:sldMkLst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2758385741" sldId="273"/>
        </pc:sldMkLst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2069395257" sldId="274"/>
        </pc:sldMkLst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3997058162" sldId="276"/>
        </pc:sldMkLst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314681017" sldId="277"/>
        </pc:sldMkLst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3390344714" sldId="280"/>
        </pc:sldMkLst>
      </pc:sldChg>
      <pc:sldChg chg="modSp">
        <pc:chgData name="Remco Hoekman" userId="d8a59380833f88a9" providerId="LiveId" clId="{010BBB03-2295-485A-9EC0-4E5C1810D9DB}" dt="2018-10-24T18:37:33.523" v="5280" actId="108"/>
        <pc:sldMkLst>
          <pc:docMk/>
          <pc:sldMk cId="1769079102" sldId="353"/>
        </pc:sldMkLst>
        <pc:spChg chg="mod">
          <ac:chgData name="Remco Hoekman" userId="d8a59380833f88a9" providerId="LiveId" clId="{010BBB03-2295-485A-9EC0-4E5C1810D9DB}" dt="2018-10-24T18:37:33.523" v="5280" actId="108"/>
          <ac:spMkLst>
            <pc:docMk/>
            <pc:sldMk cId="1769079102" sldId="353"/>
            <ac:spMk id="3" creationId="{00000000-0000-0000-0000-000000000000}"/>
          </ac:spMkLst>
        </pc:spChg>
      </pc:sldChg>
      <pc:sldChg chg="modSp">
        <pc:chgData name="Remco Hoekman" userId="d8a59380833f88a9" providerId="LiveId" clId="{010BBB03-2295-485A-9EC0-4E5C1810D9DB}" dt="2018-10-24T09:29:39.843" v="1450" actId="20577"/>
        <pc:sldMkLst>
          <pc:docMk/>
          <pc:sldMk cId="432863934" sldId="354"/>
        </pc:sldMkLst>
        <pc:spChg chg="mod">
          <ac:chgData name="Remco Hoekman" userId="d8a59380833f88a9" providerId="LiveId" clId="{010BBB03-2295-485A-9EC0-4E5C1810D9DB}" dt="2018-10-24T09:26:59.081" v="913" actId="6549"/>
          <ac:spMkLst>
            <pc:docMk/>
            <pc:sldMk cId="432863934" sldId="354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29:29.983" v="1431" actId="20577"/>
          <ac:spMkLst>
            <pc:docMk/>
            <pc:sldMk cId="432863934" sldId="354"/>
            <ac:spMk id="3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29:39.843" v="1450" actId="20577"/>
          <ac:spMkLst>
            <pc:docMk/>
            <pc:sldMk cId="432863934" sldId="354"/>
            <ac:spMk id="8" creationId="{00000000-0000-0000-0000-000000000000}"/>
          </ac:spMkLst>
        </pc:spChg>
      </pc:sldChg>
      <pc:sldChg chg="modSp add">
        <pc:chgData name="Remco Hoekman" userId="d8a59380833f88a9" providerId="LiveId" clId="{010BBB03-2295-485A-9EC0-4E5C1810D9DB}" dt="2018-10-24T18:40:56.952" v="5546" actId="6549"/>
        <pc:sldMkLst>
          <pc:docMk/>
          <pc:sldMk cId="1789604341" sldId="361"/>
        </pc:sldMkLst>
        <pc:spChg chg="mod">
          <ac:chgData name="Remco Hoekman" userId="d8a59380833f88a9" providerId="LiveId" clId="{010BBB03-2295-485A-9EC0-4E5C1810D9DB}" dt="2018-10-24T18:40:20.477" v="5383" actId="20577"/>
          <ac:spMkLst>
            <pc:docMk/>
            <pc:sldMk cId="1789604341" sldId="361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8:40:56.952" v="5546" actId="6549"/>
          <ac:spMkLst>
            <pc:docMk/>
            <pc:sldMk cId="1789604341" sldId="361"/>
            <ac:spMk id="8" creationId="{00000000-0000-0000-0000-000000000000}"/>
          </ac:spMkLst>
        </pc:spChg>
      </pc:sldChg>
      <pc:sldChg chg="modSp add">
        <pc:chgData name="Remco Hoekman" userId="d8a59380833f88a9" providerId="LiveId" clId="{010BBB03-2295-485A-9EC0-4E5C1810D9DB}" dt="2018-10-24T19:11:10.020" v="6074" actId="20577"/>
        <pc:sldMkLst>
          <pc:docMk/>
          <pc:sldMk cId="3392314458" sldId="370"/>
        </pc:sldMkLst>
        <pc:spChg chg="mod">
          <ac:chgData name="Remco Hoekman" userId="d8a59380833f88a9" providerId="LiveId" clId="{010BBB03-2295-485A-9EC0-4E5C1810D9DB}" dt="2018-10-24T19:10:10.502" v="5944" actId="1076"/>
          <ac:spMkLst>
            <pc:docMk/>
            <pc:sldMk cId="3392314458" sldId="370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9:11:10.020" v="6074" actId="20577"/>
          <ac:spMkLst>
            <pc:docMk/>
            <pc:sldMk cId="3392314458" sldId="370"/>
            <ac:spMk id="3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9:10:56.680" v="6045" actId="20577"/>
          <ac:spMkLst>
            <pc:docMk/>
            <pc:sldMk cId="3392314458" sldId="370"/>
            <ac:spMk id="9" creationId="{00000000-0000-0000-0000-000000000000}"/>
          </ac:spMkLst>
        </pc:spChg>
      </pc:sldChg>
      <pc:sldChg chg="add ord">
        <pc:chgData name="Remco Hoekman" userId="d8a59380833f88a9" providerId="LiveId" clId="{010BBB03-2295-485A-9EC0-4E5C1810D9DB}" dt="2018-10-24T18:35:18.096" v="5145"/>
        <pc:sldMkLst>
          <pc:docMk/>
          <pc:sldMk cId="3180042737" sldId="373"/>
        </pc:sldMkLst>
      </pc:sldChg>
      <pc:sldChg chg="add">
        <pc:chgData name="Remco Hoekman" userId="d8a59380833f88a9" providerId="LiveId" clId="{010BBB03-2295-485A-9EC0-4E5C1810D9DB}" dt="2018-10-24T19:39:40.542" v="7376"/>
        <pc:sldMkLst>
          <pc:docMk/>
          <pc:sldMk cId="227542869" sldId="374"/>
        </pc:sldMkLst>
      </pc:sldChg>
      <pc:sldChg chg="add">
        <pc:chgData name="Remco Hoekman" userId="d8a59380833f88a9" providerId="LiveId" clId="{010BBB03-2295-485A-9EC0-4E5C1810D9DB}" dt="2018-10-24T18:36:16.104" v="5146"/>
        <pc:sldMkLst>
          <pc:docMk/>
          <pc:sldMk cId="3312816768" sldId="376"/>
        </pc:sldMkLst>
      </pc:sldChg>
      <pc:sldChg chg="add">
        <pc:chgData name="Remco Hoekman" userId="d8a59380833f88a9" providerId="LiveId" clId="{010BBB03-2295-485A-9EC0-4E5C1810D9DB}" dt="2018-10-24T18:36:25.968" v="5147"/>
        <pc:sldMkLst>
          <pc:docMk/>
          <pc:sldMk cId="2570368810" sldId="377"/>
        </pc:sldMkLst>
      </pc:sldChg>
      <pc:sldChg chg="modSp add">
        <pc:chgData name="Remco Hoekman" userId="d8a59380833f88a9" providerId="LiveId" clId="{010BBB03-2295-485A-9EC0-4E5C1810D9DB}" dt="2018-10-24T19:15:15.425" v="6416" actId="255"/>
        <pc:sldMkLst>
          <pc:docMk/>
          <pc:sldMk cId="1229051080" sldId="379"/>
        </pc:sldMkLst>
        <pc:spChg chg="mod">
          <ac:chgData name="Remco Hoekman" userId="d8a59380833f88a9" providerId="LiveId" clId="{010BBB03-2295-485A-9EC0-4E5C1810D9DB}" dt="2018-10-24T19:15:15.425" v="6416" actId="255"/>
          <ac:spMkLst>
            <pc:docMk/>
            <pc:sldMk cId="1229051080" sldId="379"/>
            <ac:spMk id="2" creationId="{00000000-0000-0000-0000-000000000000}"/>
          </ac:spMkLst>
        </pc:spChg>
      </pc:sldChg>
      <pc:sldChg chg="add">
        <pc:chgData name="Remco Hoekman" userId="d8a59380833f88a9" providerId="LiveId" clId="{010BBB03-2295-485A-9EC0-4E5C1810D9DB}" dt="2018-10-24T19:14:45.486" v="6399"/>
        <pc:sldMkLst>
          <pc:docMk/>
          <pc:sldMk cId="2154772389" sldId="380"/>
        </pc:sldMkLst>
      </pc:sldChg>
      <pc:sldChg chg="add">
        <pc:chgData name="Remco Hoekman" userId="d8a59380833f88a9" providerId="LiveId" clId="{010BBB03-2295-485A-9EC0-4E5C1810D9DB}" dt="2018-10-24T19:43:25.939" v="7386"/>
        <pc:sldMkLst>
          <pc:docMk/>
          <pc:sldMk cId="343880104" sldId="381"/>
        </pc:sldMkLst>
      </pc:sldChg>
      <pc:sldChg chg="modSp">
        <pc:chgData name="Remco Hoekman" userId="d8a59380833f88a9" providerId="LiveId" clId="{010BBB03-2295-485A-9EC0-4E5C1810D9DB}" dt="2018-10-24T19:02:48.315" v="5644" actId="108"/>
        <pc:sldMkLst>
          <pc:docMk/>
          <pc:sldMk cId="137225736" sldId="383"/>
        </pc:sldMkLst>
        <pc:spChg chg="mod">
          <ac:chgData name="Remco Hoekman" userId="d8a59380833f88a9" providerId="LiveId" clId="{010BBB03-2295-485A-9EC0-4E5C1810D9DB}" dt="2018-10-24T19:02:48.315" v="5644" actId="108"/>
          <ac:spMkLst>
            <pc:docMk/>
            <pc:sldMk cId="137225736" sldId="383"/>
            <ac:spMk id="3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20:27.583" v="186" actId="20577"/>
          <ac:spMkLst>
            <pc:docMk/>
            <pc:sldMk cId="137225736" sldId="383"/>
            <ac:spMk id="9" creationId="{00000000-0000-0000-0000-000000000000}"/>
          </ac:spMkLst>
        </pc:spChg>
      </pc:sldChg>
      <pc:sldChg chg="add">
        <pc:chgData name="Remco Hoekman" userId="d8a59380833f88a9" providerId="LiveId" clId="{010BBB03-2295-485A-9EC0-4E5C1810D9DB}" dt="2018-10-24T19:44:06.483" v="7388"/>
        <pc:sldMkLst>
          <pc:docMk/>
          <pc:sldMk cId="2532829817" sldId="386"/>
        </pc:sldMkLst>
      </pc:sldChg>
      <pc:sldChg chg="add">
        <pc:chgData name="Remco Hoekman" userId="d8a59380833f88a9" providerId="LiveId" clId="{010BBB03-2295-485A-9EC0-4E5C1810D9DB}" dt="2018-10-24T19:44:06.483" v="7388"/>
        <pc:sldMkLst>
          <pc:docMk/>
          <pc:sldMk cId="862178434" sldId="387"/>
        </pc:sldMkLst>
      </pc:sldChg>
      <pc:sldChg chg="modSp add">
        <pc:chgData name="Remco Hoekman" userId="d8a59380833f88a9" providerId="LiveId" clId="{010BBB03-2295-485A-9EC0-4E5C1810D9DB}" dt="2018-10-24T19:05:47.406" v="5701" actId="20577"/>
        <pc:sldMkLst>
          <pc:docMk/>
          <pc:sldMk cId="1543782260" sldId="388"/>
        </pc:sldMkLst>
        <pc:spChg chg="mod">
          <ac:chgData name="Remco Hoekman" userId="d8a59380833f88a9" providerId="LiveId" clId="{010BBB03-2295-485A-9EC0-4E5C1810D9DB}" dt="2018-10-24T19:05:22.143" v="5678" actId="20577"/>
          <ac:spMkLst>
            <pc:docMk/>
            <pc:sldMk cId="1543782260" sldId="388"/>
            <ac:spMk id="11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9:05:47.406" v="5701" actId="20577"/>
          <ac:spMkLst>
            <pc:docMk/>
            <pc:sldMk cId="1543782260" sldId="388"/>
            <ac:spMk id="14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9:05:31.426" v="5686" actId="20577"/>
          <ac:spMkLst>
            <pc:docMk/>
            <pc:sldMk cId="1543782260" sldId="388"/>
            <ac:spMk id="15" creationId="{00000000-0000-0000-0000-000000000000}"/>
          </ac:spMkLst>
        </pc:spChg>
      </pc:sldChg>
      <pc:sldChg chg="modSp add">
        <pc:chgData name="Remco Hoekman" userId="d8a59380833f88a9" providerId="LiveId" clId="{010BBB03-2295-485A-9EC0-4E5C1810D9DB}" dt="2018-10-24T19:14:09.972" v="6394" actId="20577"/>
        <pc:sldMkLst>
          <pc:docMk/>
          <pc:sldMk cId="247484351" sldId="389"/>
        </pc:sldMkLst>
        <pc:spChg chg="mod">
          <ac:chgData name="Remco Hoekman" userId="d8a59380833f88a9" providerId="LiveId" clId="{010BBB03-2295-485A-9EC0-4E5C1810D9DB}" dt="2018-10-24T19:11:57.114" v="6091" actId="6549"/>
          <ac:spMkLst>
            <pc:docMk/>
            <pc:sldMk cId="247484351" sldId="389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9:14:09.972" v="6394" actId="20577"/>
          <ac:spMkLst>
            <pc:docMk/>
            <pc:sldMk cId="247484351" sldId="389"/>
            <ac:spMk id="3" creationId="{00000000-0000-0000-0000-000000000000}"/>
          </ac:spMkLst>
        </pc:spChg>
      </pc:sldChg>
      <pc:sldChg chg="modSp">
        <pc:chgData name="Remco Hoekman" userId="d8a59380833f88a9" providerId="LiveId" clId="{010BBB03-2295-485A-9EC0-4E5C1810D9DB}" dt="2018-10-24T09:43:30.234" v="3336" actId="20577"/>
        <pc:sldMkLst>
          <pc:docMk/>
          <pc:sldMk cId="2439504670" sldId="391"/>
        </pc:sldMkLst>
        <pc:spChg chg="mod">
          <ac:chgData name="Remco Hoekman" userId="d8a59380833f88a9" providerId="LiveId" clId="{010BBB03-2295-485A-9EC0-4E5C1810D9DB}" dt="2018-10-24T09:42:33.333" v="3207" actId="20577"/>
          <ac:spMkLst>
            <pc:docMk/>
            <pc:sldMk cId="2439504670" sldId="391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43:30.234" v="3336" actId="20577"/>
          <ac:spMkLst>
            <pc:docMk/>
            <pc:sldMk cId="2439504670" sldId="391"/>
            <ac:spMk id="10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42:43.039" v="3210" actId="20577"/>
          <ac:spMkLst>
            <pc:docMk/>
            <pc:sldMk cId="2439504670" sldId="391"/>
            <ac:spMk id="11" creationId="{00000000-0000-0000-0000-000000000000}"/>
          </ac:spMkLst>
        </pc:spChg>
      </pc:sldChg>
      <pc:sldChg chg="modSp">
        <pc:chgData name="Remco Hoekman" userId="d8a59380833f88a9" providerId="LiveId" clId="{010BBB03-2295-485A-9EC0-4E5C1810D9DB}" dt="2018-10-24T09:43:46.518" v="3357" actId="20577"/>
        <pc:sldMkLst>
          <pc:docMk/>
          <pc:sldMk cId="1533563846" sldId="392"/>
        </pc:sldMkLst>
        <pc:spChg chg="mod">
          <ac:chgData name="Remco Hoekman" userId="d8a59380833f88a9" providerId="LiveId" clId="{010BBB03-2295-485A-9EC0-4E5C1810D9DB}" dt="2018-10-24T09:43:14.813" v="3311" actId="6549"/>
          <ac:spMkLst>
            <pc:docMk/>
            <pc:sldMk cId="1533563846" sldId="392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43:46.518" v="3357" actId="20577"/>
          <ac:spMkLst>
            <pc:docMk/>
            <pc:sldMk cId="1533563846" sldId="392"/>
            <ac:spMk id="11" creationId="{00000000-0000-0000-0000-000000000000}"/>
          </ac:spMkLst>
        </pc:spChg>
      </pc:sldChg>
      <pc:sldChg chg="modSp">
        <pc:chgData name="Remco Hoekman" userId="d8a59380833f88a9" providerId="LiveId" clId="{010BBB03-2295-485A-9EC0-4E5C1810D9DB}" dt="2018-10-24T09:45:57.718" v="3874" actId="20577"/>
        <pc:sldMkLst>
          <pc:docMk/>
          <pc:sldMk cId="2082904419" sldId="393"/>
        </pc:sldMkLst>
        <pc:spChg chg="mod">
          <ac:chgData name="Remco Hoekman" userId="d8a59380833f88a9" providerId="LiveId" clId="{010BBB03-2295-485A-9EC0-4E5C1810D9DB}" dt="2018-10-24T09:43:54.429" v="3367" actId="20577"/>
          <ac:spMkLst>
            <pc:docMk/>
            <pc:sldMk cId="2082904419" sldId="393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45:47.663" v="3855" actId="20577"/>
          <ac:spMkLst>
            <pc:docMk/>
            <pc:sldMk cId="2082904419" sldId="393"/>
            <ac:spMk id="9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45:57.718" v="3874" actId="20577"/>
          <ac:spMkLst>
            <pc:docMk/>
            <pc:sldMk cId="2082904419" sldId="393"/>
            <ac:spMk id="11" creationId="{00000000-0000-0000-0000-000000000000}"/>
          </ac:spMkLst>
        </pc:spChg>
      </pc:sldChg>
      <pc:sldChg chg="modSp">
        <pc:chgData name="Remco Hoekman" userId="d8a59380833f88a9" providerId="LiveId" clId="{010BBB03-2295-485A-9EC0-4E5C1810D9DB}" dt="2018-10-24T09:52:38.524" v="4684" actId="20577"/>
        <pc:sldMkLst>
          <pc:docMk/>
          <pc:sldMk cId="2914945428" sldId="394"/>
        </pc:sldMkLst>
        <pc:spChg chg="mod">
          <ac:chgData name="Remco Hoekman" userId="d8a59380833f88a9" providerId="LiveId" clId="{010BBB03-2295-485A-9EC0-4E5C1810D9DB}" dt="2018-10-24T09:46:07.543" v="3903" actId="27636"/>
          <ac:spMkLst>
            <pc:docMk/>
            <pc:sldMk cId="2914945428" sldId="394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52:17.291" v="4664" actId="6549"/>
          <ac:spMkLst>
            <pc:docMk/>
            <pc:sldMk cId="2914945428" sldId="394"/>
            <ac:spMk id="9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52:38.524" v="4684" actId="20577"/>
          <ac:spMkLst>
            <pc:docMk/>
            <pc:sldMk cId="2914945428" sldId="394"/>
            <ac:spMk id="10" creationId="{00000000-0000-0000-0000-000000000000}"/>
          </ac:spMkLst>
        </pc:spChg>
      </pc:sldChg>
      <pc:sldChg chg="modSp">
        <pc:chgData name="Remco Hoekman" userId="d8a59380833f88a9" providerId="LiveId" clId="{010BBB03-2295-485A-9EC0-4E5C1810D9DB}" dt="2018-10-24T18:34:49.580" v="5144" actId="6549"/>
        <pc:sldMkLst>
          <pc:docMk/>
          <pc:sldMk cId="410977889" sldId="395"/>
        </pc:sldMkLst>
        <pc:spChg chg="mod">
          <ac:chgData name="Remco Hoekman" userId="d8a59380833f88a9" providerId="LiveId" clId="{010BBB03-2295-485A-9EC0-4E5C1810D9DB}" dt="2018-10-24T18:34:49.580" v="5144" actId="6549"/>
          <ac:spMkLst>
            <pc:docMk/>
            <pc:sldMk cId="410977889" sldId="395"/>
            <ac:spMk id="3" creationId="{00000000-0000-0000-0000-000000000000}"/>
          </ac:spMkLst>
        </pc:spChg>
      </pc:sldChg>
      <pc:sldChg chg="modSp add">
        <pc:chgData name="Remco Hoekman" userId="d8a59380833f88a9" providerId="LiveId" clId="{010BBB03-2295-485A-9EC0-4E5C1810D9DB}" dt="2018-10-24T19:35:12.592" v="7237" actId="6549"/>
        <pc:sldMkLst>
          <pc:docMk/>
          <pc:sldMk cId="732601058" sldId="397"/>
        </pc:sldMkLst>
        <pc:spChg chg="mod">
          <ac:chgData name="Remco Hoekman" userId="d8a59380833f88a9" providerId="LiveId" clId="{010BBB03-2295-485A-9EC0-4E5C1810D9DB}" dt="2018-10-24T19:34:46.414" v="7141" actId="20577"/>
          <ac:spMkLst>
            <pc:docMk/>
            <pc:sldMk cId="732601058" sldId="397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9:34:55.490" v="7170" actId="20577"/>
          <ac:spMkLst>
            <pc:docMk/>
            <pc:sldMk cId="732601058" sldId="397"/>
            <ac:spMk id="3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9:35:02.832" v="7203" actId="6549"/>
          <ac:spMkLst>
            <pc:docMk/>
            <pc:sldMk cId="732601058" sldId="397"/>
            <ac:spMk id="9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9:35:12.592" v="7237" actId="6549"/>
          <ac:spMkLst>
            <pc:docMk/>
            <pc:sldMk cId="732601058" sldId="397"/>
            <ac:spMk id="11" creationId="{00000000-0000-0000-0000-000000000000}"/>
          </ac:spMkLst>
        </pc:spChg>
      </pc:sldChg>
      <pc:sldChg chg="modSp">
        <pc:chgData name="Remco Hoekman" userId="d8a59380833f88a9" providerId="LiveId" clId="{010BBB03-2295-485A-9EC0-4E5C1810D9DB}" dt="2018-10-24T09:34:06.703" v="2207" actId="20577"/>
        <pc:sldMkLst>
          <pc:docMk/>
          <pc:sldMk cId="3767022403" sldId="398"/>
        </pc:sldMkLst>
        <pc:spChg chg="mod">
          <ac:chgData name="Remco Hoekman" userId="d8a59380833f88a9" providerId="LiveId" clId="{010BBB03-2295-485A-9EC0-4E5C1810D9DB}" dt="2018-10-24T09:30:21.324" v="1492" actId="27636"/>
          <ac:spMkLst>
            <pc:docMk/>
            <pc:sldMk cId="3767022403" sldId="398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33:56.020" v="2184" actId="6549"/>
          <ac:spMkLst>
            <pc:docMk/>
            <pc:sldMk cId="3767022403" sldId="398"/>
            <ac:spMk id="3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34:06.703" v="2207" actId="20577"/>
          <ac:spMkLst>
            <pc:docMk/>
            <pc:sldMk cId="3767022403" sldId="398"/>
            <ac:spMk id="8" creationId="{00000000-0000-0000-0000-000000000000}"/>
          </ac:spMkLst>
        </pc:spChg>
      </pc:sldChg>
      <pc:sldChg chg="modSp">
        <pc:chgData name="Remco Hoekman" userId="d8a59380833f88a9" providerId="LiveId" clId="{010BBB03-2295-485A-9EC0-4E5C1810D9DB}" dt="2018-10-24T09:53:02.970" v="4734" actId="20577"/>
        <pc:sldMkLst>
          <pc:docMk/>
          <pc:sldMk cId="2516364099" sldId="404"/>
        </pc:sldMkLst>
        <pc:spChg chg="mod">
          <ac:chgData name="Remco Hoekman" userId="d8a59380833f88a9" providerId="LiveId" clId="{010BBB03-2295-485A-9EC0-4E5C1810D9DB}" dt="2018-10-24T09:52:52.862" v="4726" actId="27636"/>
          <ac:spMkLst>
            <pc:docMk/>
            <pc:sldMk cId="2516364099" sldId="404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09:53:02.970" v="4734" actId="20577"/>
          <ac:spMkLst>
            <pc:docMk/>
            <pc:sldMk cId="2516364099" sldId="404"/>
            <ac:spMk id="9" creationId="{00000000-0000-0000-0000-000000000000}"/>
          </ac:spMkLst>
        </pc:spChg>
      </pc:sldChg>
      <pc:sldChg chg="add">
        <pc:chgData name="Remco Hoekman" userId="d8a59380833f88a9" providerId="LiveId" clId="{010BBB03-2295-485A-9EC0-4E5C1810D9DB}" dt="2018-10-24T19:14:45.486" v="6399"/>
        <pc:sldMkLst>
          <pc:docMk/>
          <pc:sldMk cId="3124568037" sldId="410"/>
        </pc:sldMkLst>
      </pc:sldChg>
      <pc:sldChg chg="add">
        <pc:chgData name="Remco Hoekman" userId="d8a59380833f88a9" providerId="LiveId" clId="{010BBB03-2295-485A-9EC0-4E5C1810D9DB}" dt="2018-10-24T19:14:45.486" v="6399"/>
        <pc:sldMkLst>
          <pc:docMk/>
          <pc:sldMk cId="3449820961" sldId="411"/>
        </pc:sldMkLst>
      </pc:sldChg>
      <pc:sldChg chg="add">
        <pc:chgData name="Remco Hoekman" userId="d8a59380833f88a9" providerId="LiveId" clId="{010BBB03-2295-485A-9EC0-4E5C1810D9DB}" dt="2018-10-24T19:33:39.635" v="7091"/>
        <pc:sldMkLst>
          <pc:docMk/>
          <pc:sldMk cId="3716334057" sldId="412"/>
        </pc:sldMkLst>
      </pc:sldChg>
      <pc:sldChg chg="addSp delSp modSp add">
        <pc:chgData name="Remco Hoekman" userId="d8a59380833f88a9" providerId="LiveId" clId="{010BBB03-2295-485A-9EC0-4E5C1810D9DB}" dt="2018-10-24T19:27:56.341" v="6878"/>
        <pc:sldMkLst>
          <pc:docMk/>
          <pc:sldMk cId="4113417398" sldId="413"/>
        </pc:sldMkLst>
        <pc:spChg chg="mod">
          <ac:chgData name="Remco Hoekman" userId="d8a59380833f88a9" providerId="LiveId" clId="{010BBB03-2295-485A-9EC0-4E5C1810D9DB}" dt="2018-10-24T19:23:58.201" v="6451" actId="20577"/>
          <ac:spMkLst>
            <pc:docMk/>
            <pc:sldMk cId="4113417398" sldId="413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9:24:57.988" v="6590" actId="6549"/>
          <ac:spMkLst>
            <pc:docMk/>
            <pc:sldMk cId="4113417398" sldId="413"/>
            <ac:spMk id="3" creationId="{00000000-0000-0000-0000-000000000000}"/>
          </ac:spMkLst>
        </pc:spChg>
        <pc:graphicFrameChg chg="modGraphic">
          <ac:chgData name="Remco Hoekman" userId="d8a59380833f88a9" providerId="LiveId" clId="{010BBB03-2295-485A-9EC0-4E5C1810D9DB}" dt="2018-10-24T19:27:34.873" v="6876" actId="6549"/>
          <ac:graphicFrameMkLst>
            <pc:docMk/>
            <pc:sldMk cId="4113417398" sldId="413"/>
            <ac:graphicFrameMk id="8" creationId="{00000000-0000-0000-0000-000000000000}"/>
          </ac:graphicFrameMkLst>
        </pc:graphicFrameChg>
        <pc:picChg chg="add del">
          <ac:chgData name="Remco Hoekman" userId="d8a59380833f88a9" providerId="LiveId" clId="{010BBB03-2295-485A-9EC0-4E5C1810D9DB}" dt="2018-10-24T19:27:56.341" v="6878"/>
          <ac:picMkLst>
            <pc:docMk/>
            <pc:sldMk cId="4113417398" sldId="413"/>
            <ac:picMk id="9" creationId="{FCEF6524-9DA1-41A0-9FCB-EE450FE37A05}"/>
          </ac:picMkLst>
        </pc:picChg>
      </pc:sldChg>
      <pc:sldChg chg="addSp delSp modSp">
        <pc:chgData name="Remco Hoekman" userId="d8a59380833f88a9" providerId="LiveId" clId="{010BBB03-2295-485A-9EC0-4E5C1810D9DB}" dt="2018-10-24T19:33:53.436" v="7094" actId="478"/>
        <pc:sldMkLst>
          <pc:docMk/>
          <pc:sldMk cId="3536927637" sldId="414"/>
        </pc:sldMkLst>
        <pc:spChg chg="mod">
          <ac:chgData name="Remco Hoekman" userId="d8a59380833f88a9" providerId="LiveId" clId="{010BBB03-2295-485A-9EC0-4E5C1810D9DB}" dt="2018-10-24T19:28:28.067" v="6921" actId="6549"/>
          <ac:spMkLst>
            <pc:docMk/>
            <pc:sldMk cId="3536927637" sldId="414"/>
            <ac:spMk id="2" creationId="{00000000-0000-0000-0000-000000000000}"/>
          </ac:spMkLst>
        </pc:spChg>
        <pc:spChg chg="mod">
          <ac:chgData name="Remco Hoekman" userId="d8a59380833f88a9" providerId="LiveId" clId="{010BBB03-2295-485A-9EC0-4E5C1810D9DB}" dt="2018-10-24T19:29:25.508" v="7074" actId="6549"/>
          <ac:spMkLst>
            <pc:docMk/>
            <pc:sldMk cId="3536927637" sldId="414"/>
            <ac:spMk id="3" creationId="{00000000-0000-0000-0000-000000000000}"/>
          </ac:spMkLst>
        </pc:spChg>
        <pc:graphicFrameChg chg="del mod">
          <ac:chgData name="Remco Hoekman" userId="d8a59380833f88a9" providerId="LiveId" clId="{010BBB03-2295-485A-9EC0-4E5C1810D9DB}" dt="2018-10-24T19:33:53.436" v="7094" actId="478"/>
          <ac:graphicFrameMkLst>
            <pc:docMk/>
            <pc:sldMk cId="3536927637" sldId="414"/>
            <ac:graphicFrameMk id="8" creationId="{00000000-0000-0000-0000-000000000000}"/>
          </ac:graphicFrameMkLst>
        </pc:graphicFrameChg>
        <pc:graphicFrameChg chg="add del">
          <ac:chgData name="Remco Hoekman" userId="d8a59380833f88a9" providerId="LiveId" clId="{010BBB03-2295-485A-9EC0-4E5C1810D9DB}" dt="2018-10-24T19:33:49.807" v="7093" actId="478"/>
          <ac:graphicFrameMkLst>
            <pc:docMk/>
            <pc:sldMk cId="3536927637" sldId="414"/>
            <ac:graphicFrameMk id="9" creationId="{EF58DC33-D9B1-4E6A-B981-44491A84BA89}"/>
          </ac:graphicFrameMkLst>
        </pc:graphicFrameChg>
      </pc:sldChg>
      <pc:sldChg chg="add">
        <pc:chgData name="Remco Hoekman" userId="d8a59380833f88a9" providerId="LiveId" clId="{010BBB03-2295-485A-9EC0-4E5C1810D9DB}" dt="2018-10-24T19:40:29.042" v="7377"/>
        <pc:sldMkLst>
          <pc:docMk/>
          <pc:sldMk cId="3171978018" sldId="415"/>
        </pc:sldMkLst>
      </pc:sldChg>
      <pc:sldChg chg="add">
        <pc:chgData name="Remco Hoekman" userId="d8a59380833f88a9" providerId="LiveId" clId="{010BBB03-2295-485A-9EC0-4E5C1810D9DB}" dt="2018-10-24T19:40:54.458" v="7378"/>
        <pc:sldMkLst>
          <pc:docMk/>
          <pc:sldMk cId="3386587044" sldId="416"/>
        </pc:sldMkLst>
      </pc:sldChg>
      <pc:sldChg chg="add">
        <pc:chgData name="Remco Hoekman" userId="d8a59380833f88a9" providerId="LiveId" clId="{010BBB03-2295-485A-9EC0-4E5C1810D9DB}" dt="2018-10-24T19:43:25.939" v="7386"/>
        <pc:sldMkLst>
          <pc:docMk/>
          <pc:sldMk cId="696355955" sldId="419"/>
        </pc:sldMkLst>
      </pc:sldChg>
      <pc:sldChg chg="add">
        <pc:chgData name="Remco Hoekman" userId="d8a59380833f88a9" providerId="LiveId" clId="{010BBB03-2295-485A-9EC0-4E5C1810D9DB}" dt="2018-10-24T19:43:25.939" v="7386"/>
        <pc:sldMkLst>
          <pc:docMk/>
          <pc:sldMk cId="4165445371" sldId="420"/>
        </pc:sldMkLst>
      </pc:sldChg>
      <pc:sldChg chg="add">
        <pc:chgData name="Remco Hoekman" userId="d8a59380833f88a9" providerId="LiveId" clId="{010BBB03-2295-485A-9EC0-4E5C1810D9DB}" dt="2018-10-24T19:44:06.483" v="7388"/>
        <pc:sldMkLst>
          <pc:docMk/>
          <pc:sldMk cId="763080267" sldId="422"/>
        </pc:sldMkLst>
      </pc:sldChg>
      <pc:sldMasterChg chg="delSldLayout">
        <pc:chgData name="Remco Hoekman" userId="d8a59380833f88a9" providerId="LiveId" clId="{010BBB03-2295-485A-9EC0-4E5C1810D9DB}" dt="2018-10-24T10:10:09.202" v="5130" actId="2696"/>
        <pc:sldMasterMkLst>
          <pc:docMk/>
          <pc:sldMasterMk cId="394349387" sldId="2147483661"/>
        </pc:sldMasterMkLst>
      </pc:sldMasterChg>
    </pc:docChg>
  </pc:docChgLst>
  <pc:docChgLst>
    <pc:chgData name="Remco Hoekman" userId="d8a59380833f88a9" providerId="LiveId" clId="{B2A85D45-317D-4F56-B93C-06120859C30D}"/>
    <pc:docChg chg="undo custSel addSld delSld modSld sldOrd modSection">
      <pc:chgData name="Remco Hoekman" userId="d8a59380833f88a9" providerId="LiveId" clId="{B2A85D45-317D-4F56-B93C-06120859C30D}" dt="2018-10-29T10:08:36.754" v="6659" actId="2696"/>
      <pc:docMkLst>
        <pc:docMk/>
      </pc:docMkLst>
      <pc:sldChg chg="addSp modSp">
        <pc:chgData name="Remco Hoekman" userId="d8a59380833f88a9" providerId="LiveId" clId="{B2A85D45-317D-4F56-B93C-06120859C30D}" dt="2018-10-25T20:35:39.192" v="6650" actId="14100"/>
        <pc:sldMkLst>
          <pc:docMk/>
          <pc:sldMk cId="3901616195" sldId="257"/>
        </pc:sldMkLst>
        <pc:spChg chg="add mod">
          <ac:chgData name="Remco Hoekman" userId="d8a59380833f88a9" providerId="LiveId" clId="{B2A85D45-317D-4F56-B93C-06120859C30D}" dt="2018-10-25T20:35:39.192" v="6650" actId="14100"/>
          <ac:spMkLst>
            <pc:docMk/>
            <pc:sldMk cId="3901616195" sldId="257"/>
            <ac:spMk id="2" creationId="{970E11C4-B7F3-4B76-A3DA-108A999C74A8}"/>
          </ac:spMkLst>
        </pc:spChg>
        <pc:spChg chg="mod">
          <ac:chgData name="Remco Hoekman" userId="d8a59380833f88a9" providerId="LiveId" clId="{B2A85D45-317D-4F56-B93C-06120859C30D}" dt="2018-10-25T08:18:23.686" v="3233" actId="20577"/>
          <ac:spMkLst>
            <pc:docMk/>
            <pc:sldMk cId="3901616195" sldId="257"/>
            <ac:spMk id="3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23:03.611" v="6349"/>
          <ac:spMkLst>
            <pc:docMk/>
            <pc:sldMk cId="3901616195" sldId="257"/>
            <ac:spMk id="4" creationId="{D984BC94-F528-455E-A499-00362BBC24E6}"/>
          </ac:spMkLst>
        </pc:spChg>
        <pc:spChg chg="add">
          <ac:chgData name="Remco Hoekman" userId="d8a59380833f88a9" providerId="LiveId" clId="{B2A85D45-317D-4F56-B93C-06120859C30D}" dt="2018-10-25T20:23:03.611" v="6349"/>
          <ac:spMkLst>
            <pc:docMk/>
            <pc:sldMk cId="3901616195" sldId="257"/>
            <ac:spMk id="5" creationId="{AD3C6F9A-1703-4F01-8581-D7E773FDB7DD}"/>
          </ac:spMkLst>
        </pc:spChg>
        <pc:picChg chg="add">
          <ac:chgData name="Remco Hoekman" userId="d8a59380833f88a9" providerId="LiveId" clId="{B2A85D45-317D-4F56-B93C-06120859C30D}" dt="2018-10-25T20:23:03.611" v="6349"/>
          <ac:picMkLst>
            <pc:docMk/>
            <pc:sldMk cId="3901616195" sldId="257"/>
            <ac:picMk id="6" creationId="{59B3DE77-57EB-44A2-B509-A3BA80ED1644}"/>
          </ac:picMkLst>
        </pc:picChg>
      </pc:sldChg>
      <pc:sldChg chg="addSp delSp">
        <pc:chgData name="Remco Hoekman" userId="d8a59380833f88a9" providerId="LiveId" clId="{B2A85D45-317D-4F56-B93C-06120859C30D}" dt="2018-10-25T20:19:19.737" v="6090"/>
        <pc:sldMkLst>
          <pc:docMk/>
          <pc:sldMk cId="1965080678" sldId="258"/>
        </pc:sldMkLst>
        <pc:spChg chg="del">
          <ac:chgData name="Remco Hoekman" userId="d8a59380833f88a9" providerId="LiveId" clId="{B2A85D45-317D-4F56-B93C-06120859C30D}" dt="2018-10-25T20:19:18.831" v="6089" actId="478"/>
          <ac:spMkLst>
            <pc:docMk/>
            <pc:sldMk cId="1965080678" sldId="258"/>
            <ac:spMk id="5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19:19.737" v="6090"/>
          <ac:spMkLst>
            <pc:docMk/>
            <pc:sldMk cId="1965080678" sldId="258"/>
            <ac:spMk id="7" creationId="{3C4CDE97-1C1A-4BD1-AFD0-97EDAC546F90}"/>
          </ac:spMkLst>
        </pc:spChg>
        <pc:spChg chg="add">
          <ac:chgData name="Remco Hoekman" userId="d8a59380833f88a9" providerId="LiveId" clId="{B2A85D45-317D-4F56-B93C-06120859C30D}" dt="2018-10-25T20:19:19.737" v="6090"/>
          <ac:spMkLst>
            <pc:docMk/>
            <pc:sldMk cId="1965080678" sldId="258"/>
            <ac:spMk id="8" creationId="{2545D3D8-93B3-4E28-953F-A77CB68534E2}"/>
          </ac:spMkLst>
        </pc:spChg>
        <pc:picChg chg="add">
          <ac:chgData name="Remco Hoekman" userId="d8a59380833f88a9" providerId="LiveId" clId="{B2A85D45-317D-4F56-B93C-06120859C30D}" dt="2018-10-25T20:19:19.737" v="6090"/>
          <ac:picMkLst>
            <pc:docMk/>
            <pc:sldMk cId="1965080678" sldId="258"/>
            <ac:picMk id="9" creationId="{E93785A9-910A-4FBD-8BE4-06EFDA01F5C6}"/>
          </ac:picMkLst>
        </pc:picChg>
      </pc:sldChg>
      <pc:sldChg chg="addSp delSp">
        <pc:chgData name="Remco Hoekman" userId="d8a59380833f88a9" providerId="LiveId" clId="{B2A85D45-317D-4F56-B93C-06120859C30D}" dt="2018-10-25T20:19:55.985" v="6100"/>
        <pc:sldMkLst>
          <pc:docMk/>
          <pc:sldMk cId="1798278520" sldId="260"/>
        </pc:sldMkLst>
        <pc:spChg chg="add">
          <ac:chgData name="Remco Hoekman" userId="d8a59380833f88a9" providerId="LiveId" clId="{B2A85D45-317D-4F56-B93C-06120859C30D}" dt="2018-10-25T20:19:55.985" v="6100"/>
          <ac:spMkLst>
            <pc:docMk/>
            <pc:sldMk cId="1798278520" sldId="260"/>
            <ac:spMk id="9" creationId="{C785372B-D323-4003-8C1E-8A256F333D56}"/>
          </ac:spMkLst>
        </pc:spChg>
        <pc:spChg chg="del">
          <ac:chgData name="Remco Hoekman" userId="d8a59380833f88a9" providerId="LiveId" clId="{B2A85D45-317D-4F56-B93C-06120859C30D}" dt="2018-10-25T20:19:55.126" v="6099" actId="478"/>
          <ac:spMkLst>
            <pc:docMk/>
            <pc:sldMk cId="1798278520" sldId="260"/>
            <ac:spMk id="10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19:55.985" v="6100"/>
          <ac:spMkLst>
            <pc:docMk/>
            <pc:sldMk cId="1798278520" sldId="260"/>
            <ac:spMk id="13" creationId="{970BD33C-3E4C-49CF-A134-0ACAC6742982}"/>
          </ac:spMkLst>
        </pc:spChg>
        <pc:picChg chg="add">
          <ac:chgData name="Remco Hoekman" userId="d8a59380833f88a9" providerId="LiveId" clId="{B2A85D45-317D-4F56-B93C-06120859C30D}" dt="2018-10-25T20:19:55.985" v="6100"/>
          <ac:picMkLst>
            <pc:docMk/>
            <pc:sldMk cId="1798278520" sldId="260"/>
            <ac:picMk id="14" creationId="{0340EC1D-D9D5-4CAA-94C2-72D9809FBC76}"/>
          </ac:picMkLst>
        </pc:picChg>
      </pc:sldChg>
      <pc:sldChg chg="addSp delSp modSp">
        <pc:chgData name="Remco Hoekman" userId="d8a59380833f88a9" providerId="LiveId" clId="{B2A85D45-317D-4F56-B93C-06120859C30D}" dt="2018-10-25T20:19:03.565" v="6086"/>
        <pc:sldMkLst>
          <pc:docMk/>
          <pc:sldMk cId="2015469247" sldId="261"/>
        </pc:sldMkLst>
        <pc:spChg chg="del mod">
          <ac:chgData name="Remco Hoekman" userId="d8a59380833f88a9" providerId="LiveId" clId="{B2A85D45-317D-4F56-B93C-06120859C30D}" dt="2018-10-25T20:18:50.876" v="6085" actId="478"/>
          <ac:spMkLst>
            <pc:docMk/>
            <pc:sldMk cId="2015469247" sldId="261"/>
            <ac:spMk id="5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19:03.565" v="6086"/>
          <ac:spMkLst>
            <pc:docMk/>
            <pc:sldMk cId="2015469247" sldId="261"/>
            <ac:spMk id="7" creationId="{A5C5D746-65F6-4751-9A2B-F527B0BAED00}"/>
          </ac:spMkLst>
        </pc:spChg>
        <pc:spChg chg="add">
          <ac:chgData name="Remco Hoekman" userId="d8a59380833f88a9" providerId="LiveId" clId="{B2A85D45-317D-4F56-B93C-06120859C30D}" dt="2018-10-25T20:19:03.565" v="6086"/>
          <ac:spMkLst>
            <pc:docMk/>
            <pc:sldMk cId="2015469247" sldId="261"/>
            <ac:spMk id="8" creationId="{1D2D6E74-495E-4A0E-9DB4-36D6203544AE}"/>
          </ac:spMkLst>
        </pc:spChg>
        <pc:picChg chg="add">
          <ac:chgData name="Remco Hoekman" userId="d8a59380833f88a9" providerId="LiveId" clId="{B2A85D45-317D-4F56-B93C-06120859C30D}" dt="2018-10-25T20:19:03.565" v="6086"/>
          <ac:picMkLst>
            <pc:docMk/>
            <pc:sldMk cId="2015469247" sldId="261"/>
            <ac:picMk id="9" creationId="{D684A039-9821-463D-A11A-E4C138446AE5}"/>
          </ac:picMkLst>
        </pc:picChg>
      </pc:sldChg>
      <pc:sldChg chg="addSp delSp">
        <pc:chgData name="Remco Hoekman" userId="d8a59380833f88a9" providerId="LiveId" clId="{B2A85D45-317D-4F56-B93C-06120859C30D}" dt="2018-10-25T20:19:33.532" v="6094"/>
        <pc:sldMkLst>
          <pc:docMk/>
          <pc:sldMk cId="2695924817" sldId="262"/>
        </pc:sldMkLst>
        <pc:spChg chg="del">
          <ac:chgData name="Remco Hoekman" userId="d8a59380833f88a9" providerId="LiveId" clId="{B2A85D45-317D-4F56-B93C-06120859C30D}" dt="2018-10-25T20:19:32.782" v="6093" actId="478"/>
          <ac:spMkLst>
            <pc:docMk/>
            <pc:sldMk cId="2695924817" sldId="262"/>
            <ac:spMk id="5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19:33.532" v="6094"/>
          <ac:spMkLst>
            <pc:docMk/>
            <pc:sldMk cId="2695924817" sldId="262"/>
            <ac:spMk id="7" creationId="{AC668DAF-D350-4C42-B777-7E7CAC166E39}"/>
          </ac:spMkLst>
        </pc:spChg>
        <pc:spChg chg="add">
          <ac:chgData name="Remco Hoekman" userId="d8a59380833f88a9" providerId="LiveId" clId="{B2A85D45-317D-4F56-B93C-06120859C30D}" dt="2018-10-25T20:19:33.532" v="6094"/>
          <ac:spMkLst>
            <pc:docMk/>
            <pc:sldMk cId="2695924817" sldId="262"/>
            <ac:spMk id="8" creationId="{6401AB18-98DE-4EF3-9022-3568F1174041}"/>
          </ac:spMkLst>
        </pc:spChg>
        <pc:picChg chg="add">
          <ac:chgData name="Remco Hoekman" userId="d8a59380833f88a9" providerId="LiveId" clId="{B2A85D45-317D-4F56-B93C-06120859C30D}" dt="2018-10-25T20:19:33.532" v="6094"/>
          <ac:picMkLst>
            <pc:docMk/>
            <pc:sldMk cId="2695924817" sldId="262"/>
            <ac:picMk id="9" creationId="{FB101876-2A31-4F53-A842-26CC79ED441D}"/>
          </ac:picMkLst>
        </pc:picChg>
      </pc:sldChg>
      <pc:sldChg chg="modSp">
        <pc:chgData name="Remco Hoekman" userId="d8a59380833f88a9" providerId="LiveId" clId="{B2A85D45-317D-4F56-B93C-06120859C30D}" dt="2018-10-25T20:16:14.705" v="5916" actId="20577"/>
        <pc:sldMkLst>
          <pc:docMk/>
          <pc:sldMk cId="280766879" sldId="263"/>
        </pc:sldMkLst>
        <pc:spChg chg="mod">
          <ac:chgData name="Remco Hoekman" userId="d8a59380833f88a9" providerId="LiveId" clId="{B2A85D45-317D-4F56-B93C-06120859C30D}" dt="2018-10-25T20:16:14.705" v="5916" actId="20577"/>
          <ac:spMkLst>
            <pc:docMk/>
            <pc:sldMk cId="280766879" sldId="263"/>
            <ac:spMk id="9" creationId="{00000000-0000-0000-0000-000000000000}"/>
          </ac:spMkLst>
        </pc:spChg>
      </pc:sldChg>
      <pc:sldChg chg="addSp delSp">
        <pc:chgData name="Remco Hoekman" userId="d8a59380833f88a9" providerId="LiveId" clId="{B2A85D45-317D-4F56-B93C-06120859C30D}" dt="2018-10-25T20:19:42.236" v="6096"/>
        <pc:sldMkLst>
          <pc:docMk/>
          <pc:sldMk cId="2720443381" sldId="266"/>
        </pc:sldMkLst>
        <pc:spChg chg="del">
          <ac:chgData name="Remco Hoekman" userId="d8a59380833f88a9" providerId="LiveId" clId="{B2A85D45-317D-4F56-B93C-06120859C30D}" dt="2018-10-25T20:19:41.580" v="6095" actId="478"/>
          <ac:spMkLst>
            <pc:docMk/>
            <pc:sldMk cId="2720443381" sldId="266"/>
            <ac:spMk id="5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19:42.236" v="6096"/>
          <ac:spMkLst>
            <pc:docMk/>
            <pc:sldMk cId="2720443381" sldId="266"/>
            <ac:spMk id="9" creationId="{93F29CEB-15C6-4CB3-AD95-446070E55EEE}"/>
          </ac:spMkLst>
        </pc:spChg>
        <pc:spChg chg="add">
          <ac:chgData name="Remco Hoekman" userId="d8a59380833f88a9" providerId="LiveId" clId="{B2A85D45-317D-4F56-B93C-06120859C30D}" dt="2018-10-25T20:19:42.236" v="6096"/>
          <ac:spMkLst>
            <pc:docMk/>
            <pc:sldMk cId="2720443381" sldId="266"/>
            <ac:spMk id="11" creationId="{A052D41D-2D0E-4FED-B02D-F286A7602946}"/>
          </ac:spMkLst>
        </pc:spChg>
        <pc:picChg chg="add">
          <ac:chgData name="Remco Hoekman" userId="d8a59380833f88a9" providerId="LiveId" clId="{B2A85D45-317D-4F56-B93C-06120859C30D}" dt="2018-10-25T20:19:42.236" v="6096"/>
          <ac:picMkLst>
            <pc:docMk/>
            <pc:sldMk cId="2720443381" sldId="266"/>
            <ac:picMk id="12" creationId="{C2D4535E-3E6E-4250-96FC-FA21CB35C78A}"/>
          </ac:picMkLst>
        </pc:picChg>
      </pc:sldChg>
      <pc:sldChg chg="addSp delSp">
        <pc:chgData name="Remco Hoekman" userId="d8a59380833f88a9" providerId="LiveId" clId="{B2A85D45-317D-4F56-B93C-06120859C30D}" dt="2018-10-25T20:19:48.080" v="6098"/>
        <pc:sldMkLst>
          <pc:docMk/>
          <pc:sldMk cId="2526287702" sldId="268"/>
        </pc:sldMkLst>
        <pc:spChg chg="del">
          <ac:chgData name="Remco Hoekman" userId="d8a59380833f88a9" providerId="LiveId" clId="{B2A85D45-317D-4F56-B93C-06120859C30D}" dt="2018-10-25T20:19:47.315" v="6097" actId="478"/>
          <ac:spMkLst>
            <pc:docMk/>
            <pc:sldMk cId="2526287702" sldId="268"/>
            <ac:spMk id="5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19:48.080" v="6098"/>
          <ac:spMkLst>
            <pc:docMk/>
            <pc:sldMk cId="2526287702" sldId="268"/>
            <ac:spMk id="7" creationId="{34556241-1466-4D0A-A1B4-7530874FC5AA}"/>
          </ac:spMkLst>
        </pc:spChg>
        <pc:spChg chg="add">
          <ac:chgData name="Remco Hoekman" userId="d8a59380833f88a9" providerId="LiveId" clId="{B2A85D45-317D-4F56-B93C-06120859C30D}" dt="2018-10-25T20:19:48.080" v="6098"/>
          <ac:spMkLst>
            <pc:docMk/>
            <pc:sldMk cId="2526287702" sldId="268"/>
            <ac:spMk id="8" creationId="{D30FA644-AA8B-4DD3-AF34-DCC5EFC9EC1A}"/>
          </ac:spMkLst>
        </pc:spChg>
        <pc:picChg chg="add">
          <ac:chgData name="Remco Hoekman" userId="d8a59380833f88a9" providerId="LiveId" clId="{B2A85D45-317D-4F56-B93C-06120859C30D}" dt="2018-10-25T20:19:48.080" v="6098"/>
          <ac:picMkLst>
            <pc:docMk/>
            <pc:sldMk cId="2526287702" sldId="268"/>
            <ac:picMk id="9" creationId="{A7F199EA-59CC-4671-B3DC-E4BE57A5E374}"/>
          </ac:picMkLst>
        </pc:picChg>
      </pc:sldChg>
      <pc:sldChg chg="modSp">
        <pc:chgData name="Remco Hoekman" userId="d8a59380833f88a9" providerId="LiveId" clId="{B2A85D45-317D-4F56-B93C-06120859C30D}" dt="2018-10-25T20:06:30.674" v="5344" actId="20577"/>
        <pc:sldMkLst>
          <pc:docMk/>
          <pc:sldMk cId="1235497670" sldId="271"/>
        </pc:sldMkLst>
        <pc:spChg chg="mod">
          <ac:chgData name="Remco Hoekman" userId="d8a59380833f88a9" providerId="LiveId" clId="{B2A85D45-317D-4F56-B93C-06120859C30D}" dt="2018-10-25T20:06:30.674" v="5344" actId="20577"/>
          <ac:spMkLst>
            <pc:docMk/>
            <pc:sldMk cId="1235497670" sldId="271"/>
            <ac:spMk id="4" creationId="{00000000-0000-0000-0000-000000000000}"/>
          </ac:spMkLst>
        </pc:spChg>
      </pc:sldChg>
      <pc:sldChg chg="addSp delSp">
        <pc:chgData name="Remco Hoekman" userId="d8a59380833f88a9" providerId="LiveId" clId="{B2A85D45-317D-4F56-B93C-06120859C30D}" dt="2018-10-25T20:20:05.002" v="6102"/>
        <pc:sldMkLst>
          <pc:docMk/>
          <pc:sldMk cId="558050141" sldId="272"/>
        </pc:sldMkLst>
        <pc:spChg chg="del">
          <ac:chgData name="Remco Hoekman" userId="d8a59380833f88a9" providerId="LiveId" clId="{B2A85D45-317D-4F56-B93C-06120859C30D}" dt="2018-10-25T20:20:04.001" v="6101" actId="478"/>
          <ac:spMkLst>
            <pc:docMk/>
            <pc:sldMk cId="558050141" sldId="272"/>
            <ac:spMk id="5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20:05.002" v="6102"/>
          <ac:spMkLst>
            <pc:docMk/>
            <pc:sldMk cId="558050141" sldId="272"/>
            <ac:spMk id="9" creationId="{C8AFC094-072A-4518-953B-DB83E693A577}"/>
          </ac:spMkLst>
        </pc:spChg>
        <pc:spChg chg="add">
          <ac:chgData name="Remco Hoekman" userId="d8a59380833f88a9" providerId="LiveId" clId="{B2A85D45-317D-4F56-B93C-06120859C30D}" dt="2018-10-25T20:20:05.002" v="6102"/>
          <ac:spMkLst>
            <pc:docMk/>
            <pc:sldMk cId="558050141" sldId="272"/>
            <ac:spMk id="10" creationId="{0DA42DBF-8AB2-4B74-B8E0-C1CB7140E0AE}"/>
          </ac:spMkLst>
        </pc:spChg>
        <pc:picChg chg="add">
          <ac:chgData name="Remco Hoekman" userId="d8a59380833f88a9" providerId="LiveId" clId="{B2A85D45-317D-4F56-B93C-06120859C30D}" dt="2018-10-25T20:20:05.002" v="6102"/>
          <ac:picMkLst>
            <pc:docMk/>
            <pc:sldMk cId="558050141" sldId="272"/>
            <ac:picMk id="11" creationId="{0959063A-BE6B-4C37-BBDD-77DE5DDF0E8A}"/>
          </ac:picMkLst>
        </pc:picChg>
      </pc:sldChg>
      <pc:sldChg chg="addSp delSp modSp">
        <pc:chgData name="Remco Hoekman" userId="d8a59380833f88a9" providerId="LiveId" clId="{B2A85D45-317D-4F56-B93C-06120859C30D}" dt="2018-10-25T20:20:20.080" v="6106"/>
        <pc:sldMkLst>
          <pc:docMk/>
          <pc:sldMk cId="2758385741" sldId="273"/>
        </pc:sldMkLst>
        <pc:spChg chg="del">
          <ac:chgData name="Remco Hoekman" userId="d8a59380833f88a9" providerId="LiveId" clId="{B2A85D45-317D-4F56-B93C-06120859C30D}" dt="2018-10-25T20:20:19.142" v="6105" actId="478"/>
          <ac:spMkLst>
            <pc:docMk/>
            <pc:sldMk cId="2758385741" sldId="273"/>
            <ac:spMk id="5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20:20.080" v="6106"/>
          <ac:spMkLst>
            <pc:docMk/>
            <pc:sldMk cId="2758385741" sldId="273"/>
            <ac:spMk id="11" creationId="{7A115174-438B-416D-860D-1EB09730FFAE}"/>
          </ac:spMkLst>
        </pc:spChg>
        <pc:spChg chg="mod">
          <ac:chgData name="Remco Hoekman" userId="d8a59380833f88a9" providerId="LiveId" clId="{B2A85D45-317D-4F56-B93C-06120859C30D}" dt="2018-10-25T20:20:15.362" v="6104" actId="6549"/>
          <ac:spMkLst>
            <pc:docMk/>
            <pc:sldMk cId="2758385741" sldId="273"/>
            <ac:spMk id="12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20:20.080" v="6106"/>
          <ac:spMkLst>
            <pc:docMk/>
            <pc:sldMk cId="2758385741" sldId="273"/>
            <ac:spMk id="13" creationId="{14DE75E4-B891-4AA6-912A-0BC890779D8F}"/>
          </ac:spMkLst>
        </pc:spChg>
        <pc:picChg chg="add">
          <ac:chgData name="Remco Hoekman" userId="d8a59380833f88a9" providerId="LiveId" clId="{B2A85D45-317D-4F56-B93C-06120859C30D}" dt="2018-10-25T20:20:20.080" v="6106"/>
          <ac:picMkLst>
            <pc:docMk/>
            <pc:sldMk cId="2758385741" sldId="273"/>
            <ac:picMk id="14" creationId="{04750F93-ED3D-4DE2-84DF-2A7D485F7065}"/>
          </ac:picMkLst>
        </pc:picChg>
      </pc:sldChg>
      <pc:sldChg chg="addSp delSp">
        <pc:chgData name="Remco Hoekman" userId="d8a59380833f88a9" providerId="LiveId" clId="{B2A85D45-317D-4F56-B93C-06120859C30D}" dt="2018-10-25T20:20:37.609" v="6111"/>
        <pc:sldMkLst>
          <pc:docMk/>
          <pc:sldMk cId="2069395257" sldId="274"/>
        </pc:sldMkLst>
        <pc:spChg chg="del">
          <ac:chgData name="Remco Hoekman" userId="d8a59380833f88a9" providerId="LiveId" clId="{B2A85D45-317D-4F56-B93C-06120859C30D}" dt="2018-10-25T20:20:36.734" v="6110" actId="478"/>
          <ac:spMkLst>
            <pc:docMk/>
            <pc:sldMk cId="2069395257" sldId="274"/>
            <ac:spMk id="5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20:37.609" v="6111"/>
          <ac:spMkLst>
            <pc:docMk/>
            <pc:sldMk cId="2069395257" sldId="274"/>
            <ac:spMk id="8" creationId="{6B6D53BE-ADF3-4B37-AAE0-D705E1C03319}"/>
          </ac:spMkLst>
        </pc:spChg>
        <pc:spChg chg="add">
          <ac:chgData name="Remco Hoekman" userId="d8a59380833f88a9" providerId="LiveId" clId="{B2A85D45-317D-4F56-B93C-06120859C30D}" dt="2018-10-25T20:20:37.609" v="6111"/>
          <ac:spMkLst>
            <pc:docMk/>
            <pc:sldMk cId="2069395257" sldId="274"/>
            <ac:spMk id="9" creationId="{49F430C3-A4AD-49A6-B2D6-F02D83A059BD}"/>
          </ac:spMkLst>
        </pc:spChg>
        <pc:picChg chg="add">
          <ac:chgData name="Remco Hoekman" userId="d8a59380833f88a9" providerId="LiveId" clId="{B2A85D45-317D-4F56-B93C-06120859C30D}" dt="2018-10-25T20:20:37.609" v="6111"/>
          <ac:picMkLst>
            <pc:docMk/>
            <pc:sldMk cId="2069395257" sldId="274"/>
            <ac:picMk id="11" creationId="{5DDC70BB-BDC8-4A91-B118-EFB3782EF7D7}"/>
          </ac:picMkLst>
        </pc:picChg>
      </pc:sldChg>
      <pc:sldChg chg="addSp delSp">
        <pc:chgData name="Remco Hoekman" userId="d8a59380833f88a9" providerId="LiveId" clId="{B2A85D45-317D-4F56-B93C-06120859C30D}" dt="2018-10-25T20:20:45.190" v="6113"/>
        <pc:sldMkLst>
          <pc:docMk/>
          <pc:sldMk cId="3997058162" sldId="276"/>
        </pc:sldMkLst>
        <pc:spChg chg="del">
          <ac:chgData name="Remco Hoekman" userId="d8a59380833f88a9" providerId="LiveId" clId="{B2A85D45-317D-4F56-B93C-06120859C30D}" dt="2018-10-25T20:20:44.440" v="6112" actId="478"/>
          <ac:spMkLst>
            <pc:docMk/>
            <pc:sldMk cId="3997058162" sldId="276"/>
            <ac:spMk id="5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20:45.190" v="6113"/>
          <ac:spMkLst>
            <pc:docMk/>
            <pc:sldMk cId="3997058162" sldId="276"/>
            <ac:spMk id="7" creationId="{E0F2F37F-A7B3-461A-951A-2F12D82DF521}"/>
          </ac:spMkLst>
        </pc:spChg>
        <pc:spChg chg="add">
          <ac:chgData name="Remco Hoekman" userId="d8a59380833f88a9" providerId="LiveId" clId="{B2A85D45-317D-4F56-B93C-06120859C30D}" dt="2018-10-25T20:20:45.190" v="6113"/>
          <ac:spMkLst>
            <pc:docMk/>
            <pc:sldMk cId="3997058162" sldId="276"/>
            <ac:spMk id="10" creationId="{706001E1-1EA4-4CF8-A72C-71DC04429578}"/>
          </ac:spMkLst>
        </pc:spChg>
        <pc:picChg chg="add">
          <ac:chgData name="Remco Hoekman" userId="d8a59380833f88a9" providerId="LiveId" clId="{B2A85D45-317D-4F56-B93C-06120859C30D}" dt="2018-10-25T20:20:45.190" v="6113"/>
          <ac:picMkLst>
            <pc:docMk/>
            <pc:sldMk cId="3997058162" sldId="276"/>
            <ac:picMk id="11" creationId="{F3F04299-49FE-4C88-A820-CE6F12C3048E}"/>
          </ac:picMkLst>
        </pc:picChg>
      </pc:sldChg>
      <pc:sldChg chg="addSp delSp modSp">
        <pc:chgData name="Remco Hoekman" userId="d8a59380833f88a9" providerId="LiveId" clId="{B2A85D45-317D-4F56-B93C-06120859C30D}" dt="2018-10-25T20:20:31.892" v="6109"/>
        <pc:sldMkLst>
          <pc:docMk/>
          <pc:sldMk cId="314681017" sldId="277"/>
        </pc:sldMkLst>
        <pc:spChg chg="del">
          <ac:chgData name="Remco Hoekman" userId="d8a59380833f88a9" providerId="LiveId" clId="{B2A85D45-317D-4F56-B93C-06120859C30D}" dt="2018-10-25T20:20:31.111" v="6108" actId="478"/>
          <ac:spMkLst>
            <pc:docMk/>
            <pc:sldMk cId="314681017" sldId="277"/>
            <ac:spMk id="5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20:25.357" v="6107" actId="20577"/>
          <ac:spMkLst>
            <pc:docMk/>
            <pc:sldMk cId="314681017" sldId="277"/>
            <ac:spMk id="10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20:31.892" v="6109"/>
          <ac:spMkLst>
            <pc:docMk/>
            <pc:sldMk cId="314681017" sldId="277"/>
            <ac:spMk id="11" creationId="{74B4D195-B927-4160-B9D1-0F74A55D1F1E}"/>
          </ac:spMkLst>
        </pc:spChg>
        <pc:spChg chg="add">
          <ac:chgData name="Remco Hoekman" userId="d8a59380833f88a9" providerId="LiveId" clId="{B2A85D45-317D-4F56-B93C-06120859C30D}" dt="2018-10-25T20:20:31.892" v="6109"/>
          <ac:spMkLst>
            <pc:docMk/>
            <pc:sldMk cId="314681017" sldId="277"/>
            <ac:spMk id="12" creationId="{8FD15C6D-EA5A-4DB9-BEA2-5F3EDE3B7850}"/>
          </ac:spMkLst>
        </pc:spChg>
        <pc:picChg chg="add">
          <ac:chgData name="Remco Hoekman" userId="d8a59380833f88a9" providerId="LiveId" clId="{B2A85D45-317D-4F56-B93C-06120859C30D}" dt="2018-10-25T20:20:31.892" v="6109"/>
          <ac:picMkLst>
            <pc:docMk/>
            <pc:sldMk cId="314681017" sldId="277"/>
            <ac:picMk id="13" creationId="{A00953A6-CF60-47BB-9B6A-7922CAFE99BD}"/>
          </ac:picMkLst>
        </pc:picChg>
      </pc:sldChg>
      <pc:sldChg chg="addSp delSp">
        <pc:chgData name="Remco Hoekman" userId="d8a59380833f88a9" providerId="LiveId" clId="{B2A85D45-317D-4F56-B93C-06120859C30D}" dt="2018-10-25T20:19:12.673" v="6088"/>
        <pc:sldMkLst>
          <pc:docMk/>
          <pc:sldMk cId="3390344714" sldId="280"/>
        </pc:sldMkLst>
        <pc:spChg chg="del">
          <ac:chgData name="Remco Hoekman" userId="d8a59380833f88a9" providerId="LiveId" clId="{B2A85D45-317D-4F56-B93C-06120859C30D}" dt="2018-10-25T20:19:11.705" v="6087" actId="478"/>
          <ac:spMkLst>
            <pc:docMk/>
            <pc:sldMk cId="3390344714" sldId="280"/>
            <ac:spMk id="4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19:12.673" v="6088"/>
          <ac:spMkLst>
            <pc:docMk/>
            <pc:sldMk cId="3390344714" sldId="280"/>
            <ac:spMk id="14" creationId="{606D00D0-D636-423B-BEE1-51C0F469F0CA}"/>
          </ac:spMkLst>
        </pc:spChg>
        <pc:spChg chg="add">
          <ac:chgData name="Remco Hoekman" userId="d8a59380833f88a9" providerId="LiveId" clId="{B2A85D45-317D-4F56-B93C-06120859C30D}" dt="2018-10-25T20:19:12.673" v="6088"/>
          <ac:spMkLst>
            <pc:docMk/>
            <pc:sldMk cId="3390344714" sldId="280"/>
            <ac:spMk id="15" creationId="{056E5321-D799-4789-9AE9-44A7B33BC15C}"/>
          </ac:spMkLst>
        </pc:spChg>
        <pc:picChg chg="add">
          <ac:chgData name="Remco Hoekman" userId="d8a59380833f88a9" providerId="LiveId" clId="{B2A85D45-317D-4F56-B93C-06120859C30D}" dt="2018-10-25T20:19:12.673" v="6088"/>
          <ac:picMkLst>
            <pc:docMk/>
            <pc:sldMk cId="3390344714" sldId="280"/>
            <ac:picMk id="16" creationId="{7955D4ED-291C-4F87-A94C-58612269D1AA}"/>
          </ac:picMkLst>
        </pc:picChg>
      </pc:sldChg>
      <pc:sldChg chg="modSp">
        <pc:chgData name="Remco Hoekman" userId="d8a59380833f88a9" providerId="LiveId" clId="{B2A85D45-317D-4F56-B93C-06120859C30D}" dt="2018-10-25T20:05:40.332" v="5324" actId="20577"/>
        <pc:sldMkLst>
          <pc:docMk/>
          <pc:sldMk cId="3736703148" sldId="351"/>
        </pc:sldMkLst>
        <pc:spChg chg="mod">
          <ac:chgData name="Remco Hoekman" userId="d8a59380833f88a9" providerId="LiveId" clId="{B2A85D45-317D-4F56-B93C-06120859C30D}" dt="2018-10-25T20:05:40.332" v="5324" actId="20577"/>
          <ac:spMkLst>
            <pc:docMk/>
            <pc:sldMk cId="3736703148" sldId="351"/>
            <ac:spMk id="10" creationId="{00000000-0000-0000-0000-000000000000}"/>
          </ac:spMkLst>
        </pc:spChg>
      </pc:sldChg>
      <pc:sldChg chg="add del">
        <pc:chgData name="Remco Hoekman" userId="d8a59380833f88a9" providerId="LiveId" clId="{B2A85D45-317D-4F56-B93C-06120859C30D}" dt="2018-10-29T10:08:36.603" v="6653" actId="2696"/>
        <pc:sldMkLst>
          <pc:docMk/>
          <pc:sldMk cId="614512987" sldId="352"/>
        </pc:sldMkLst>
      </pc:sldChg>
      <pc:sldChg chg="modSp ord">
        <pc:chgData name="Remco Hoekman" userId="d8a59380833f88a9" providerId="LiveId" clId="{B2A85D45-317D-4F56-B93C-06120859C30D}" dt="2018-10-25T20:13:25.438" v="5794" actId="20577"/>
        <pc:sldMkLst>
          <pc:docMk/>
          <pc:sldMk cId="1769079102" sldId="353"/>
        </pc:sldMkLst>
        <pc:spChg chg="mod">
          <ac:chgData name="Remco Hoekman" userId="d8a59380833f88a9" providerId="LiveId" clId="{B2A85D45-317D-4F56-B93C-06120859C30D}" dt="2018-10-25T20:13:16.157" v="5792" actId="20577"/>
          <ac:spMkLst>
            <pc:docMk/>
            <pc:sldMk cId="1769079102" sldId="353"/>
            <ac:spMk id="3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13:25.438" v="5794" actId="20577"/>
          <ac:spMkLst>
            <pc:docMk/>
            <pc:sldMk cId="1769079102" sldId="353"/>
            <ac:spMk id="10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26:17.892" v="6396" actId="20577"/>
        <pc:sldMkLst>
          <pc:docMk/>
          <pc:sldMk cId="432863934" sldId="354"/>
        </pc:sldMkLst>
        <pc:spChg chg="mod">
          <ac:chgData name="Remco Hoekman" userId="d8a59380833f88a9" providerId="LiveId" clId="{B2A85D45-317D-4F56-B93C-06120859C30D}" dt="2018-10-25T20:26:17.892" v="6396" actId="20577"/>
          <ac:spMkLst>
            <pc:docMk/>
            <pc:sldMk cId="432863934" sldId="354"/>
            <ac:spMk id="3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15:59.284" v="5912" actId="20577"/>
          <ac:spMkLst>
            <pc:docMk/>
            <pc:sldMk cId="432863934" sldId="354"/>
            <ac:spMk id="8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06:48.142" v="5364" actId="6549"/>
        <pc:sldMkLst>
          <pc:docMk/>
          <pc:sldMk cId="1789604341" sldId="361"/>
        </pc:sldMkLst>
        <pc:spChg chg="mod">
          <ac:chgData name="Remco Hoekman" userId="d8a59380833f88a9" providerId="LiveId" clId="{B2A85D45-317D-4F56-B93C-06120859C30D}" dt="2018-10-25T20:06:48.142" v="5364" actId="6549"/>
          <ac:spMkLst>
            <pc:docMk/>
            <pc:sldMk cId="1789604341" sldId="361"/>
            <ac:spMk id="4" creationId="{00000000-0000-0000-0000-000000000000}"/>
          </ac:spMkLst>
        </pc:spChg>
      </pc:sldChg>
      <pc:sldChg chg="add del">
        <pc:chgData name="Remco Hoekman" userId="d8a59380833f88a9" providerId="LiveId" clId="{B2A85D45-317D-4F56-B93C-06120859C30D}" dt="2018-10-29T10:08:36.553" v="6651" actId="2696"/>
        <pc:sldMkLst>
          <pc:docMk/>
          <pc:sldMk cId="814076338" sldId="362"/>
        </pc:sldMkLst>
      </pc:sldChg>
      <pc:sldChg chg="add del">
        <pc:chgData name="Remco Hoekman" userId="d8a59380833f88a9" providerId="LiveId" clId="{B2A85D45-317D-4F56-B93C-06120859C30D}" dt="2018-10-29T10:08:36.621" v="6654" actId="2696"/>
        <pc:sldMkLst>
          <pc:docMk/>
          <pc:sldMk cId="884432853" sldId="363"/>
        </pc:sldMkLst>
      </pc:sldChg>
      <pc:sldChg chg="add del">
        <pc:chgData name="Remco Hoekman" userId="d8a59380833f88a9" providerId="LiveId" clId="{B2A85D45-317D-4F56-B93C-06120859C30D}" dt="2018-10-29T10:08:36.639" v="6655" actId="2696"/>
        <pc:sldMkLst>
          <pc:docMk/>
          <pc:sldMk cId="4033998235" sldId="364"/>
        </pc:sldMkLst>
      </pc:sldChg>
      <pc:sldChg chg="add del">
        <pc:chgData name="Remco Hoekman" userId="d8a59380833f88a9" providerId="LiveId" clId="{B2A85D45-317D-4F56-B93C-06120859C30D}" dt="2018-10-29T10:08:36.688" v="6656" actId="2696"/>
        <pc:sldMkLst>
          <pc:docMk/>
          <pc:sldMk cId="2089560003" sldId="365"/>
        </pc:sldMkLst>
      </pc:sldChg>
      <pc:sldChg chg="add del">
        <pc:chgData name="Remco Hoekman" userId="d8a59380833f88a9" providerId="LiveId" clId="{B2A85D45-317D-4F56-B93C-06120859C30D}" dt="2018-10-29T10:08:36.721" v="6657" actId="2696"/>
        <pc:sldMkLst>
          <pc:docMk/>
          <pc:sldMk cId="3905024250" sldId="366"/>
        </pc:sldMkLst>
      </pc:sldChg>
      <pc:sldChg chg="modSp add ord">
        <pc:chgData name="Remco Hoekman" userId="d8a59380833f88a9" providerId="LiveId" clId="{B2A85D45-317D-4F56-B93C-06120859C30D}" dt="2018-10-25T20:28:04.314" v="6405" actId="20577"/>
        <pc:sldMkLst>
          <pc:docMk/>
          <pc:sldMk cId="3728305954" sldId="367"/>
        </pc:sldMkLst>
        <pc:spChg chg="mod">
          <ac:chgData name="Remco Hoekman" userId="d8a59380833f88a9" providerId="LiveId" clId="{B2A85D45-317D-4F56-B93C-06120859C30D}" dt="2018-10-25T20:28:04.314" v="6405" actId="20577"/>
          <ac:spMkLst>
            <pc:docMk/>
            <pc:sldMk cId="3728305954" sldId="367"/>
            <ac:spMk id="2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8:24:49.989" v="3348" actId="20577"/>
          <ac:spMkLst>
            <pc:docMk/>
            <pc:sldMk cId="3728305954" sldId="367"/>
            <ac:spMk id="3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17:38.876" v="5966" actId="20577"/>
          <ac:spMkLst>
            <pc:docMk/>
            <pc:sldMk cId="3728305954" sldId="367"/>
            <ac:spMk id="4" creationId="{00000000-0000-0000-0000-000000000000}"/>
          </ac:spMkLst>
        </pc:spChg>
      </pc:sldChg>
      <pc:sldChg chg="add del">
        <pc:chgData name="Remco Hoekman" userId="d8a59380833f88a9" providerId="LiveId" clId="{B2A85D45-317D-4F56-B93C-06120859C30D}" dt="2018-10-29T10:08:36.738" v="6658" actId="2696"/>
        <pc:sldMkLst>
          <pc:docMk/>
          <pc:sldMk cId="4286417128" sldId="368"/>
        </pc:sldMkLst>
      </pc:sldChg>
      <pc:sldChg chg="add del">
        <pc:chgData name="Remco Hoekman" userId="d8a59380833f88a9" providerId="LiveId" clId="{B2A85D45-317D-4F56-B93C-06120859C30D}" dt="2018-10-29T10:08:36.754" v="6659" actId="2696"/>
        <pc:sldMkLst>
          <pc:docMk/>
          <pc:sldMk cId="1785521851" sldId="369"/>
        </pc:sldMkLst>
      </pc:sldChg>
      <pc:sldChg chg="modSp">
        <pc:chgData name="Remco Hoekman" userId="d8a59380833f88a9" providerId="LiveId" clId="{B2A85D45-317D-4F56-B93C-06120859C30D}" dt="2018-10-25T20:18:02.345" v="6004" actId="20577"/>
        <pc:sldMkLst>
          <pc:docMk/>
          <pc:sldMk cId="3392314458" sldId="370"/>
        </pc:sldMkLst>
        <pc:spChg chg="mod">
          <ac:chgData name="Remco Hoekman" userId="d8a59380833f88a9" providerId="LiveId" clId="{B2A85D45-317D-4F56-B93C-06120859C30D}" dt="2018-10-25T20:18:02.345" v="6004" actId="20577"/>
          <ac:spMkLst>
            <pc:docMk/>
            <pc:sldMk cId="3392314458" sldId="370"/>
            <ac:spMk id="4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05:49.283" v="5343" actId="20577"/>
        <pc:sldMkLst>
          <pc:docMk/>
          <pc:sldMk cId="3312816768" sldId="376"/>
        </pc:sldMkLst>
        <pc:spChg chg="mod">
          <ac:chgData name="Remco Hoekman" userId="d8a59380833f88a9" providerId="LiveId" clId="{B2A85D45-317D-4F56-B93C-06120859C30D}" dt="2018-10-25T20:05:49.283" v="5343" actId="20577"/>
          <ac:spMkLst>
            <pc:docMk/>
            <pc:sldMk cId="3312816768" sldId="376"/>
            <ac:spMk id="4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17:28.922" v="5947" actId="20577"/>
        <pc:sldMkLst>
          <pc:docMk/>
          <pc:sldMk cId="1229051080" sldId="379"/>
        </pc:sldMkLst>
        <pc:spChg chg="mod">
          <ac:chgData name="Remco Hoekman" userId="d8a59380833f88a9" providerId="LiveId" clId="{B2A85D45-317D-4F56-B93C-06120859C30D}" dt="2018-10-25T20:17:28.922" v="5947" actId="20577"/>
          <ac:spMkLst>
            <pc:docMk/>
            <pc:sldMk cId="1229051080" sldId="379"/>
            <ac:spMk id="10" creationId="{00000000-0000-0000-0000-000000000000}"/>
          </ac:spMkLst>
        </pc:spChg>
      </pc:sldChg>
      <pc:sldChg chg="modSp ord">
        <pc:chgData name="Remco Hoekman" userId="d8a59380833f88a9" providerId="LiveId" clId="{B2A85D45-317D-4F56-B93C-06120859C30D}" dt="2018-10-25T20:15:30.342" v="5885" actId="20577"/>
        <pc:sldMkLst>
          <pc:docMk/>
          <pc:sldMk cId="2154772389" sldId="380"/>
        </pc:sldMkLst>
        <pc:spChg chg="mod">
          <ac:chgData name="Remco Hoekman" userId="d8a59380833f88a9" providerId="LiveId" clId="{B2A85D45-317D-4F56-B93C-06120859C30D}" dt="2018-10-25T20:15:30.342" v="5885" actId="20577"/>
          <ac:spMkLst>
            <pc:docMk/>
            <pc:sldMk cId="2154772389" sldId="380"/>
            <ac:spMk id="10" creationId="{00000000-0000-0000-0000-000000000000}"/>
          </ac:spMkLst>
        </pc:spChg>
      </pc:sldChg>
      <pc:sldChg chg="addSp modSp">
        <pc:chgData name="Remco Hoekman" userId="d8a59380833f88a9" providerId="LiveId" clId="{B2A85D45-317D-4F56-B93C-06120859C30D}" dt="2018-10-25T20:32:49.206" v="6540" actId="1037"/>
        <pc:sldMkLst>
          <pc:docMk/>
          <pc:sldMk cId="343880104" sldId="381"/>
        </pc:sldMkLst>
        <pc:spChg chg="mod">
          <ac:chgData name="Remco Hoekman" userId="d8a59380833f88a9" providerId="LiveId" clId="{B2A85D45-317D-4F56-B93C-06120859C30D}" dt="2018-10-25T07:42:08.732" v="839" actId="20577"/>
          <ac:spMkLst>
            <pc:docMk/>
            <pc:sldMk cId="343880104" sldId="381"/>
            <ac:spMk id="2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21:25.956" v="6199" actId="20577"/>
          <ac:spMkLst>
            <pc:docMk/>
            <pc:sldMk cId="343880104" sldId="381"/>
            <ac:spMk id="4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7:42:35.387" v="910" actId="6549"/>
          <ac:spMkLst>
            <pc:docMk/>
            <pc:sldMk cId="343880104" sldId="381"/>
            <ac:spMk id="8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7:43:34.389" v="975" actId="6549"/>
          <ac:spMkLst>
            <pc:docMk/>
            <pc:sldMk cId="343880104" sldId="381"/>
            <ac:spMk id="11" creationId="{00000000-0000-0000-0000-000000000000}"/>
          </ac:spMkLst>
        </pc:spChg>
        <pc:spChg chg="add mod">
          <ac:chgData name="Remco Hoekman" userId="d8a59380833f88a9" providerId="LiveId" clId="{B2A85D45-317D-4F56-B93C-06120859C30D}" dt="2018-10-25T20:29:46.237" v="6417" actId="20577"/>
          <ac:spMkLst>
            <pc:docMk/>
            <pc:sldMk cId="343880104" sldId="381"/>
            <ac:spMk id="12" creationId="{DF298AD5-C465-4311-95B2-16E3F4E981E1}"/>
          </ac:spMkLst>
        </pc:spChg>
        <pc:spChg chg="add mod">
          <ac:chgData name="Remco Hoekman" userId="d8a59380833f88a9" providerId="LiveId" clId="{B2A85D45-317D-4F56-B93C-06120859C30D}" dt="2018-10-25T20:30:28.986" v="6438" actId="121"/>
          <ac:spMkLst>
            <pc:docMk/>
            <pc:sldMk cId="343880104" sldId="381"/>
            <ac:spMk id="13" creationId="{79E0180C-85FB-495A-AFB6-DC3A6B79F37D}"/>
          </ac:spMkLst>
        </pc:spChg>
        <pc:spChg chg="add mod">
          <ac:chgData name="Remco Hoekman" userId="d8a59380833f88a9" providerId="LiveId" clId="{B2A85D45-317D-4F56-B93C-06120859C30D}" dt="2018-10-25T20:32:49.206" v="6540" actId="1037"/>
          <ac:spMkLst>
            <pc:docMk/>
            <pc:sldMk cId="343880104" sldId="381"/>
            <ac:spMk id="14" creationId="{99749BCA-56B9-4FC7-96D5-1887B5FFE403}"/>
          </ac:spMkLst>
        </pc:spChg>
        <pc:spChg chg="add mod">
          <ac:chgData name="Remco Hoekman" userId="d8a59380833f88a9" providerId="LiveId" clId="{B2A85D45-317D-4F56-B93C-06120859C30D}" dt="2018-10-25T20:32:29.627" v="6528" actId="14100"/>
          <ac:spMkLst>
            <pc:docMk/>
            <pc:sldMk cId="343880104" sldId="381"/>
            <ac:spMk id="15" creationId="{CC3FBB39-5EA3-44E1-93F6-51D447B05502}"/>
          </ac:spMkLst>
        </pc:spChg>
        <pc:graphicFrameChg chg="mod">
          <ac:chgData name="Remco Hoekman" userId="d8a59380833f88a9" providerId="LiveId" clId="{B2A85D45-317D-4F56-B93C-06120859C30D}" dt="2018-10-25T20:31:39.096" v="6512"/>
          <ac:graphicFrameMkLst>
            <pc:docMk/>
            <pc:sldMk cId="343880104" sldId="381"/>
            <ac:graphicFrameMk id="10" creationId="{00000000-0000-0000-0000-000000000000}"/>
          </ac:graphicFrameMkLst>
        </pc:graphicFrameChg>
      </pc:sldChg>
      <pc:sldChg chg="modSp">
        <pc:chgData name="Remco Hoekman" userId="d8a59380833f88a9" providerId="LiveId" clId="{B2A85D45-317D-4F56-B93C-06120859C30D}" dt="2018-10-25T20:16:40.751" v="5922" actId="20577"/>
        <pc:sldMkLst>
          <pc:docMk/>
          <pc:sldMk cId="137225736" sldId="383"/>
        </pc:sldMkLst>
        <pc:spChg chg="mod">
          <ac:chgData name="Remco Hoekman" userId="d8a59380833f88a9" providerId="LiveId" clId="{B2A85D45-317D-4F56-B93C-06120859C30D}" dt="2018-10-25T20:16:40.751" v="5922" actId="20577"/>
          <ac:spMkLst>
            <pc:docMk/>
            <pc:sldMk cId="137225736" sldId="383"/>
            <ac:spMk id="9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34:38.185" v="6636" actId="6549"/>
        <pc:sldMkLst>
          <pc:docMk/>
          <pc:sldMk cId="2532829817" sldId="386"/>
        </pc:sldMkLst>
        <pc:spChg chg="mod">
          <ac:chgData name="Remco Hoekman" userId="d8a59380833f88a9" providerId="LiveId" clId="{B2A85D45-317D-4F56-B93C-06120859C30D}" dt="2018-10-25T07:44:14.935" v="1054" actId="6549"/>
          <ac:spMkLst>
            <pc:docMk/>
            <pc:sldMk cId="2532829817" sldId="386"/>
            <ac:spMk id="2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21:43.985" v="6239" actId="20577"/>
          <ac:spMkLst>
            <pc:docMk/>
            <pc:sldMk cId="2532829817" sldId="386"/>
            <ac:spMk id="4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34:38.185" v="6636" actId="6549"/>
          <ac:spMkLst>
            <pc:docMk/>
            <pc:sldMk cId="2532829817" sldId="386"/>
            <ac:spMk id="9" creationId="{00000000-0000-0000-0000-000000000000}"/>
          </ac:spMkLst>
        </pc:spChg>
      </pc:sldChg>
      <pc:sldChg chg="modSp ord">
        <pc:chgData name="Remco Hoekman" userId="d8a59380833f88a9" providerId="LiveId" clId="{B2A85D45-317D-4F56-B93C-06120859C30D}" dt="2018-10-25T20:21:35.048" v="6220" actId="5793"/>
        <pc:sldMkLst>
          <pc:docMk/>
          <pc:sldMk cId="862178434" sldId="387"/>
        </pc:sldMkLst>
        <pc:spChg chg="mod">
          <ac:chgData name="Remco Hoekman" userId="d8a59380833f88a9" providerId="LiveId" clId="{B2A85D45-317D-4F56-B93C-06120859C30D}" dt="2018-10-25T07:49:22.922" v="1678" actId="1076"/>
          <ac:spMkLst>
            <pc:docMk/>
            <pc:sldMk cId="862178434" sldId="387"/>
            <ac:spMk id="2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21:35.048" v="6220" actId="5793"/>
          <ac:spMkLst>
            <pc:docMk/>
            <pc:sldMk cId="862178434" sldId="387"/>
            <ac:spMk id="4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7:52:51.726" v="2398" actId="20577"/>
          <ac:spMkLst>
            <pc:docMk/>
            <pc:sldMk cId="862178434" sldId="387"/>
            <ac:spMk id="9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15:39.407" v="5904" actId="20577"/>
        <pc:sldMkLst>
          <pc:docMk/>
          <pc:sldMk cId="1543782260" sldId="388"/>
        </pc:sldMkLst>
        <pc:spChg chg="mod">
          <ac:chgData name="Remco Hoekman" userId="d8a59380833f88a9" providerId="LiveId" clId="{B2A85D45-317D-4F56-B93C-06120859C30D}" dt="2018-10-25T20:14:57.690" v="5866" actId="20577"/>
          <ac:spMkLst>
            <pc:docMk/>
            <pc:sldMk cId="1543782260" sldId="388"/>
            <ac:spMk id="2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15:39.407" v="5904" actId="20577"/>
          <ac:spMkLst>
            <pc:docMk/>
            <pc:sldMk cId="1543782260" sldId="388"/>
            <ac:spMk id="4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18:11.642" v="6023" actId="20577"/>
        <pc:sldMkLst>
          <pc:docMk/>
          <pc:sldMk cId="247484351" sldId="389"/>
        </pc:sldMkLst>
        <pc:spChg chg="mod">
          <ac:chgData name="Remco Hoekman" userId="d8a59380833f88a9" providerId="LiveId" clId="{B2A85D45-317D-4F56-B93C-06120859C30D}" dt="2018-10-25T20:18:11.642" v="6023" actId="20577"/>
          <ac:spMkLst>
            <pc:docMk/>
            <pc:sldMk cId="247484351" sldId="389"/>
            <ac:spMk id="4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22:07.190" v="6279" actId="20577"/>
        <pc:sldMkLst>
          <pc:docMk/>
          <pc:sldMk cId="2439504670" sldId="391"/>
        </pc:sldMkLst>
        <pc:spChg chg="mod">
          <ac:chgData name="Remco Hoekman" userId="d8a59380833f88a9" providerId="LiveId" clId="{B2A85D45-317D-4F56-B93C-06120859C30D}" dt="2018-10-25T07:58:59.047" v="2951" actId="20577"/>
          <ac:spMkLst>
            <pc:docMk/>
            <pc:sldMk cId="2439504670" sldId="391"/>
            <ac:spMk id="2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22:07.190" v="6279" actId="20577"/>
          <ac:spMkLst>
            <pc:docMk/>
            <pc:sldMk cId="2439504670" sldId="391"/>
            <ac:spMk id="10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7:59:42.946" v="3146" actId="20577"/>
          <ac:spMkLst>
            <pc:docMk/>
            <pc:sldMk cId="2439504670" sldId="391"/>
            <ac:spMk id="11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22:15.792" v="6282" actId="6549"/>
        <pc:sldMkLst>
          <pc:docMk/>
          <pc:sldMk cId="1533563846" sldId="392"/>
        </pc:sldMkLst>
        <pc:spChg chg="mod">
          <ac:chgData name="Remco Hoekman" userId="d8a59380833f88a9" providerId="LiveId" clId="{B2A85D45-317D-4F56-B93C-06120859C30D}" dt="2018-10-25T20:22:15.792" v="6282" actId="6549"/>
          <ac:spMkLst>
            <pc:docMk/>
            <pc:sldMk cId="1533563846" sldId="392"/>
            <ac:spMk id="11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22:21.330" v="6284" actId="20577"/>
        <pc:sldMkLst>
          <pc:docMk/>
          <pc:sldMk cId="2082904419" sldId="393"/>
        </pc:sldMkLst>
        <pc:spChg chg="mod">
          <ac:chgData name="Remco Hoekman" userId="d8a59380833f88a9" providerId="LiveId" clId="{B2A85D45-317D-4F56-B93C-06120859C30D}" dt="2018-10-25T20:22:21.330" v="6284" actId="20577"/>
          <ac:spMkLst>
            <pc:docMk/>
            <pc:sldMk cId="2082904419" sldId="393"/>
            <ac:spMk id="11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22:35.409" v="6309" actId="20577"/>
        <pc:sldMkLst>
          <pc:docMk/>
          <pc:sldMk cId="2914945428" sldId="394"/>
        </pc:sldMkLst>
        <pc:spChg chg="mod">
          <ac:chgData name="Remco Hoekman" userId="d8a59380833f88a9" providerId="LiveId" clId="{B2A85D45-317D-4F56-B93C-06120859C30D}" dt="2018-10-25T20:22:35.409" v="6309" actId="20577"/>
          <ac:spMkLst>
            <pc:docMk/>
            <pc:sldMk cId="2914945428" sldId="394"/>
            <ac:spMk id="10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04:19.142" v="5322" actId="20577"/>
        <pc:sldMkLst>
          <pc:docMk/>
          <pc:sldMk cId="410977889" sldId="395"/>
        </pc:sldMkLst>
        <pc:spChg chg="mod">
          <ac:chgData name="Remco Hoekman" userId="d8a59380833f88a9" providerId="LiveId" clId="{B2A85D45-317D-4F56-B93C-06120859C30D}" dt="2018-10-25T20:04:19.142" v="5322" actId="20577"/>
          <ac:spMkLst>
            <pc:docMk/>
            <pc:sldMk cId="410977889" sldId="395"/>
            <ac:spMk id="10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20:53.548" v="6132" actId="20577"/>
        <pc:sldMkLst>
          <pc:docMk/>
          <pc:sldMk cId="732601058" sldId="397"/>
        </pc:sldMkLst>
        <pc:spChg chg="mod">
          <ac:chgData name="Remco Hoekman" userId="d8a59380833f88a9" providerId="LiveId" clId="{B2A85D45-317D-4F56-B93C-06120859C30D}" dt="2018-10-25T20:20:53.548" v="6132" actId="20577"/>
          <ac:spMkLst>
            <pc:docMk/>
            <pc:sldMk cId="732601058" sldId="397"/>
            <ac:spMk id="4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27:23.330" v="6401" actId="6549"/>
        <pc:sldMkLst>
          <pc:docMk/>
          <pc:sldMk cId="3767022403" sldId="398"/>
        </pc:sldMkLst>
        <pc:spChg chg="mod">
          <ac:chgData name="Remco Hoekman" userId="d8a59380833f88a9" providerId="LiveId" clId="{B2A85D45-317D-4F56-B93C-06120859C30D}" dt="2018-10-25T20:27:23.330" v="6401" actId="6549"/>
          <ac:spMkLst>
            <pc:docMk/>
            <pc:sldMk cId="3767022403" sldId="398"/>
            <ac:spMk id="3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15:47.877" v="5906" actId="20577"/>
          <ac:spMkLst>
            <pc:docMk/>
            <pc:sldMk cId="3767022403" sldId="398"/>
            <ac:spMk id="8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22:43.345" v="6328" actId="20577"/>
        <pc:sldMkLst>
          <pc:docMk/>
          <pc:sldMk cId="2516364099" sldId="404"/>
        </pc:sldMkLst>
        <pc:spChg chg="mod">
          <ac:chgData name="Remco Hoekman" userId="d8a59380833f88a9" providerId="LiveId" clId="{B2A85D45-317D-4F56-B93C-06120859C30D}" dt="2018-10-25T08:35:45.625" v="4482" actId="6549"/>
          <ac:spMkLst>
            <pc:docMk/>
            <pc:sldMk cId="2516364099" sldId="404"/>
            <ac:spMk id="9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22:43.345" v="6328" actId="20577"/>
          <ac:spMkLst>
            <pc:docMk/>
            <pc:sldMk cId="2516364099" sldId="404"/>
            <ac:spMk id="10" creationId="{00000000-0000-0000-0000-000000000000}"/>
          </ac:spMkLst>
        </pc:spChg>
      </pc:sldChg>
      <pc:sldChg chg="modSp ord">
        <pc:chgData name="Remco Hoekman" userId="d8a59380833f88a9" providerId="LiveId" clId="{B2A85D45-317D-4F56-B93C-06120859C30D}" dt="2018-10-25T20:17:19.220" v="5928" actId="20577"/>
        <pc:sldMkLst>
          <pc:docMk/>
          <pc:sldMk cId="3449820961" sldId="411"/>
        </pc:sldMkLst>
        <pc:spChg chg="mod">
          <ac:chgData name="Remco Hoekman" userId="d8a59380833f88a9" providerId="LiveId" clId="{B2A85D45-317D-4F56-B93C-06120859C30D}" dt="2018-10-25T20:17:19.220" v="5928" actId="20577"/>
          <ac:spMkLst>
            <pc:docMk/>
            <pc:sldMk cId="3449820961" sldId="411"/>
            <ac:spMk id="10" creationId="{00000000-0000-0000-0000-000000000000}"/>
          </ac:spMkLst>
        </pc:spChg>
      </pc:sldChg>
      <pc:sldChg chg="addSp delSp">
        <pc:chgData name="Remco Hoekman" userId="d8a59380833f88a9" providerId="LiveId" clId="{B2A85D45-317D-4F56-B93C-06120859C30D}" dt="2018-10-25T20:19:26.705" v="6092"/>
        <pc:sldMkLst>
          <pc:docMk/>
          <pc:sldMk cId="3716334057" sldId="412"/>
        </pc:sldMkLst>
        <pc:spChg chg="del">
          <ac:chgData name="Remco Hoekman" userId="d8a59380833f88a9" providerId="LiveId" clId="{B2A85D45-317D-4F56-B93C-06120859C30D}" dt="2018-10-25T20:19:25.922" v="6091" actId="478"/>
          <ac:spMkLst>
            <pc:docMk/>
            <pc:sldMk cId="3716334057" sldId="412"/>
            <ac:spMk id="5" creationId="{00000000-0000-0000-0000-000000000000}"/>
          </ac:spMkLst>
        </pc:spChg>
        <pc:spChg chg="add">
          <ac:chgData name="Remco Hoekman" userId="d8a59380833f88a9" providerId="LiveId" clId="{B2A85D45-317D-4F56-B93C-06120859C30D}" dt="2018-10-25T20:19:26.705" v="6092"/>
          <ac:spMkLst>
            <pc:docMk/>
            <pc:sldMk cId="3716334057" sldId="412"/>
            <ac:spMk id="8" creationId="{51CBF6F2-333C-4EAE-94B2-9F06D6F32F6B}"/>
          </ac:spMkLst>
        </pc:spChg>
        <pc:spChg chg="add">
          <ac:chgData name="Remco Hoekman" userId="d8a59380833f88a9" providerId="LiveId" clId="{B2A85D45-317D-4F56-B93C-06120859C30D}" dt="2018-10-25T20:19:26.705" v="6092"/>
          <ac:spMkLst>
            <pc:docMk/>
            <pc:sldMk cId="3716334057" sldId="412"/>
            <ac:spMk id="9" creationId="{14743FDD-932D-4873-A60C-C187339E38DF}"/>
          </ac:spMkLst>
        </pc:spChg>
        <pc:picChg chg="add">
          <ac:chgData name="Remco Hoekman" userId="d8a59380833f88a9" providerId="LiveId" clId="{B2A85D45-317D-4F56-B93C-06120859C30D}" dt="2018-10-25T20:19:26.705" v="6092"/>
          <ac:picMkLst>
            <pc:docMk/>
            <pc:sldMk cId="3716334057" sldId="412"/>
            <ac:picMk id="10" creationId="{C493C2CC-6933-49FC-BF60-4ED16C1F9868}"/>
          </ac:picMkLst>
        </pc:picChg>
      </pc:sldChg>
      <pc:sldChg chg="modSp">
        <pc:chgData name="Remco Hoekman" userId="d8a59380833f88a9" providerId="LiveId" clId="{B2A85D45-317D-4F56-B93C-06120859C30D}" dt="2018-10-25T20:18:21.733" v="6042" actId="20577"/>
        <pc:sldMkLst>
          <pc:docMk/>
          <pc:sldMk cId="4113417398" sldId="413"/>
        </pc:sldMkLst>
        <pc:spChg chg="mod">
          <ac:chgData name="Remco Hoekman" userId="d8a59380833f88a9" providerId="LiveId" clId="{B2A85D45-317D-4F56-B93C-06120859C30D}" dt="2018-10-25T20:18:21.733" v="6042" actId="20577"/>
          <ac:spMkLst>
            <pc:docMk/>
            <pc:sldMk cId="4113417398" sldId="413"/>
            <ac:spMk id="4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18:33.970" v="6065" actId="20577"/>
        <pc:sldMkLst>
          <pc:docMk/>
          <pc:sldMk cId="3536927637" sldId="414"/>
        </pc:sldMkLst>
        <pc:spChg chg="mod">
          <ac:chgData name="Remco Hoekman" userId="d8a59380833f88a9" providerId="LiveId" clId="{B2A85D45-317D-4F56-B93C-06120859C30D}" dt="2018-10-25T20:18:33.970" v="6065" actId="20577"/>
          <ac:spMkLst>
            <pc:docMk/>
            <pc:sldMk cId="3536927637" sldId="414"/>
            <ac:spMk id="4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22:30.273" v="6307" actId="20577"/>
        <pc:sldMkLst>
          <pc:docMk/>
          <pc:sldMk cId="3171978018" sldId="415"/>
        </pc:sldMkLst>
        <pc:spChg chg="mod">
          <ac:chgData name="Remco Hoekman" userId="d8a59380833f88a9" providerId="LiveId" clId="{B2A85D45-317D-4F56-B93C-06120859C30D}" dt="2018-10-25T20:22:30.273" v="6307" actId="20577"/>
          <ac:spMkLst>
            <pc:docMk/>
            <pc:sldMk cId="3171978018" sldId="415"/>
            <ac:spMk id="10" creationId="{00000000-0000-0000-0000-000000000000}"/>
          </ac:spMkLst>
        </pc:spChg>
      </pc:sldChg>
      <pc:sldChg chg="addSp">
        <pc:chgData name="Remco Hoekman" userId="d8a59380833f88a9" providerId="LiveId" clId="{B2A85D45-317D-4F56-B93C-06120859C30D}" dt="2018-10-25T20:22:48.206" v="6329"/>
        <pc:sldMkLst>
          <pc:docMk/>
          <pc:sldMk cId="3386587044" sldId="416"/>
        </pc:sldMkLst>
        <pc:spChg chg="add">
          <ac:chgData name="Remco Hoekman" userId="d8a59380833f88a9" providerId="LiveId" clId="{B2A85D45-317D-4F56-B93C-06120859C30D}" dt="2018-10-25T20:22:48.206" v="6329"/>
          <ac:spMkLst>
            <pc:docMk/>
            <pc:sldMk cId="3386587044" sldId="416"/>
            <ac:spMk id="9" creationId="{B59F5B0A-75DA-47F2-BE7A-B4ADE32B3358}"/>
          </ac:spMkLst>
        </pc:spChg>
        <pc:spChg chg="add">
          <ac:chgData name="Remco Hoekman" userId="d8a59380833f88a9" providerId="LiveId" clId="{B2A85D45-317D-4F56-B93C-06120859C30D}" dt="2018-10-25T20:22:48.206" v="6329"/>
          <ac:spMkLst>
            <pc:docMk/>
            <pc:sldMk cId="3386587044" sldId="416"/>
            <ac:spMk id="10" creationId="{7D790CB2-672A-42B9-864A-F2F78376412F}"/>
          </ac:spMkLst>
        </pc:spChg>
        <pc:picChg chg="add">
          <ac:chgData name="Remco Hoekman" userId="d8a59380833f88a9" providerId="LiveId" clId="{B2A85D45-317D-4F56-B93C-06120859C30D}" dt="2018-10-25T20:22:48.206" v="6329"/>
          <ac:picMkLst>
            <pc:docMk/>
            <pc:sldMk cId="3386587044" sldId="416"/>
            <ac:picMk id="11" creationId="{A7063971-6557-402A-98EE-A19AA5E23417}"/>
          </ac:picMkLst>
        </pc:picChg>
      </pc:sldChg>
      <pc:sldChg chg="modSp add ord">
        <pc:chgData name="Remco Hoekman" userId="d8a59380833f88a9" providerId="LiveId" clId="{B2A85D45-317D-4F56-B93C-06120859C30D}" dt="2018-10-25T20:17:50.274" v="5985" actId="20577"/>
        <pc:sldMkLst>
          <pc:docMk/>
          <pc:sldMk cId="1298762114" sldId="417"/>
        </pc:sldMkLst>
        <pc:spChg chg="mod">
          <ac:chgData name="Remco Hoekman" userId="d8a59380833f88a9" providerId="LiveId" clId="{B2A85D45-317D-4F56-B93C-06120859C30D}" dt="2018-10-25T20:17:50.274" v="5985" actId="20577"/>
          <ac:spMkLst>
            <pc:docMk/>
            <pc:sldMk cId="1298762114" sldId="417"/>
            <ac:spMk id="4" creationId="{00000000-0000-0000-0000-000000000000}"/>
          </ac:spMkLst>
        </pc:spChg>
      </pc:sldChg>
      <pc:sldChg chg="add del">
        <pc:chgData name="Remco Hoekman" userId="d8a59380833f88a9" providerId="LiveId" clId="{B2A85D45-317D-4F56-B93C-06120859C30D}" dt="2018-10-29T10:08:36.573" v="6652" actId="2696"/>
        <pc:sldMkLst>
          <pc:docMk/>
          <pc:sldMk cId="2611312387" sldId="418"/>
        </pc:sldMkLst>
      </pc:sldChg>
      <pc:sldChg chg="modSp">
        <pc:chgData name="Remco Hoekman" userId="d8a59380833f88a9" providerId="LiveId" clId="{B2A85D45-317D-4F56-B93C-06120859C30D}" dt="2018-10-25T20:21:17.454" v="6180" actId="20577"/>
        <pc:sldMkLst>
          <pc:docMk/>
          <pc:sldMk cId="696355955" sldId="419"/>
        </pc:sldMkLst>
        <pc:spChg chg="mod">
          <ac:chgData name="Remco Hoekman" userId="d8a59380833f88a9" providerId="LiveId" clId="{B2A85D45-317D-4F56-B93C-06120859C30D}" dt="2018-10-25T07:38:34.069" v="317" actId="20577"/>
          <ac:spMkLst>
            <pc:docMk/>
            <pc:sldMk cId="696355955" sldId="419"/>
            <ac:spMk id="2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21:17.454" v="6180" actId="20577"/>
          <ac:spMkLst>
            <pc:docMk/>
            <pc:sldMk cId="696355955" sldId="419"/>
            <ac:spMk id="4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11:13.466" v="5728" actId="20577"/>
          <ac:spMkLst>
            <pc:docMk/>
            <pc:sldMk cId="696355955" sldId="419"/>
            <ac:spMk id="8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21:05.018" v="6151" actId="20577"/>
        <pc:sldMkLst>
          <pc:docMk/>
          <pc:sldMk cId="4165445371" sldId="420"/>
        </pc:sldMkLst>
        <pc:spChg chg="mod">
          <ac:chgData name="Remco Hoekman" userId="d8a59380833f88a9" providerId="LiveId" clId="{B2A85D45-317D-4F56-B93C-06120859C30D}" dt="2018-10-25T07:34:47.142" v="76" actId="6549"/>
          <ac:spMkLst>
            <pc:docMk/>
            <pc:sldMk cId="4165445371" sldId="420"/>
            <ac:spMk id="2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7:38:04.882" v="298" actId="20577"/>
          <ac:spMkLst>
            <pc:docMk/>
            <pc:sldMk cId="4165445371" sldId="420"/>
            <ac:spMk id="3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21:05.018" v="6151" actId="20577"/>
          <ac:spMkLst>
            <pc:docMk/>
            <pc:sldMk cId="4165445371" sldId="420"/>
            <ac:spMk id="4" creationId="{00000000-0000-0000-0000-000000000000}"/>
          </ac:spMkLst>
        </pc:spChg>
      </pc:sldChg>
      <pc:sldChg chg="modSp">
        <pc:chgData name="Remco Hoekman" userId="d8a59380833f88a9" providerId="LiveId" clId="{B2A85D45-317D-4F56-B93C-06120859C30D}" dt="2018-10-25T20:22:01.002" v="6277" actId="20577"/>
        <pc:sldMkLst>
          <pc:docMk/>
          <pc:sldMk cId="763080267" sldId="422"/>
        </pc:sldMkLst>
        <pc:spChg chg="mod">
          <ac:chgData name="Remco Hoekman" userId="d8a59380833f88a9" providerId="LiveId" clId="{B2A85D45-317D-4F56-B93C-06120859C30D}" dt="2018-10-25T07:53:10.287" v="2450" actId="6549"/>
          <ac:spMkLst>
            <pc:docMk/>
            <pc:sldMk cId="763080267" sldId="422"/>
            <ac:spMk id="2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7:56:57.827" v="2890" actId="20577"/>
          <ac:spMkLst>
            <pc:docMk/>
            <pc:sldMk cId="763080267" sldId="422"/>
            <ac:spMk id="3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22:01.002" v="6277" actId="20577"/>
          <ac:spMkLst>
            <pc:docMk/>
            <pc:sldMk cId="763080267" sldId="422"/>
            <ac:spMk id="4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7:53:19.497" v="2477" actId="20577"/>
          <ac:spMkLst>
            <pc:docMk/>
            <pc:sldMk cId="763080267" sldId="422"/>
            <ac:spMk id="11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7:53:29.859" v="2496" actId="20577"/>
          <ac:spMkLst>
            <pc:docMk/>
            <pc:sldMk cId="763080267" sldId="422"/>
            <ac:spMk id="14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7:53:38.206" v="2508" actId="20577"/>
          <ac:spMkLst>
            <pc:docMk/>
            <pc:sldMk cId="763080267" sldId="422"/>
            <ac:spMk id="15" creationId="{00000000-0000-0000-0000-000000000000}"/>
          </ac:spMkLst>
        </pc:spChg>
      </pc:sldChg>
      <pc:sldChg chg="modSp add">
        <pc:chgData name="Remco Hoekman" userId="d8a59380833f88a9" providerId="LiveId" clId="{B2A85D45-317D-4F56-B93C-06120859C30D}" dt="2018-10-25T20:21:52.971" v="6258" actId="20577"/>
        <pc:sldMkLst>
          <pc:docMk/>
          <pc:sldMk cId="4240797744" sldId="423"/>
        </pc:sldMkLst>
        <pc:spChg chg="mod">
          <ac:chgData name="Remco Hoekman" userId="d8a59380833f88a9" providerId="LiveId" clId="{B2A85D45-317D-4F56-B93C-06120859C30D}" dt="2018-10-25T08:27:35.519" v="3399" actId="20577"/>
          <ac:spMkLst>
            <pc:docMk/>
            <pc:sldMk cId="4240797744" sldId="423"/>
            <ac:spMk id="2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21:52.971" v="6258" actId="20577"/>
          <ac:spMkLst>
            <pc:docMk/>
            <pc:sldMk cId="4240797744" sldId="423"/>
            <ac:spMk id="4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8:43:54.564" v="5320" actId="27636"/>
          <ac:spMkLst>
            <pc:docMk/>
            <pc:sldMk cId="4240797744" sldId="423"/>
            <ac:spMk id="9" creationId="{00000000-0000-0000-0000-000000000000}"/>
          </ac:spMkLst>
        </pc:spChg>
      </pc:sldChg>
      <pc:sldChg chg="modSp add">
        <pc:chgData name="Remco Hoekman" userId="d8a59380833f88a9" providerId="LiveId" clId="{B2A85D45-317D-4F56-B93C-06120859C30D}" dt="2018-10-25T20:22:57.034" v="6348" actId="20577"/>
        <pc:sldMkLst>
          <pc:docMk/>
          <pc:sldMk cId="1767422230" sldId="424"/>
        </pc:sldMkLst>
        <pc:spChg chg="mod">
          <ac:chgData name="Remco Hoekman" userId="d8a59380833f88a9" providerId="LiveId" clId="{B2A85D45-317D-4F56-B93C-06120859C30D}" dt="2018-10-25T08:42:24.722" v="5313" actId="1076"/>
          <ac:spMkLst>
            <pc:docMk/>
            <pc:sldMk cId="1767422230" sldId="424"/>
            <ac:spMk id="2" creationId="{00000000-0000-0000-0000-000000000000}"/>
          </ac:spMkLst>
        </pc:spChg>
        <pc:spChg chg="mod">
          <ac:chgData name="Remco Hoekman" userId="d8a59380833f88a9" providerId="LiveId" clId="{B2A85D45-317D-4F56-B93C-06120859C30D}" dt="2018-10-25T08:42:29.885" v="5314" actId="1076"/>
          <ac:spMkLst>
            <pc:docMk/>
            <pc:sldMk cId="1767422230" sldId="424"/>
            <ac:spMk id="9" creationId="{00000000-0000-0000-0000-000000000000}"/>
          </ac:spMkLst>
        </pc:spChg>
        <pc:spChg chg="mod">
          <ac:chgData name="Remco Hoekman" userId="d8a59380833f88a9" providerId="LiveId" clId="{B2A85D45-317D-4F56-B93C-06120859C30D}" dt="2018-10-25T20:22:57.034" v="6348" actId="20577"/>
          <ac:spMkLst>
            <pc:docMk/>
            <pc:sldMk cId="1767422230" sldId="424"/>
            <ac:spMk id="1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emco%20Hoekman\Documents\promotie\artikelen%20proefschrift\gegevens%20artikel%20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mi2\SHARED$\2%20Projecten\5%20Gemeenten\Veldhoven%202017%2017303%20Ondersteuning%20accommodatienota\Figuren%20Veldhov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344148\Dropbox\Draft%20articles\artikel%20landschap%20sportvoorzieningen\Kopie%20van%20figuur%20aantal%20en%20afstand%20D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mi2\SHARED$\2%20Projecten\5%20Gemeenten\Veldhoven%202017%2017303%20Ondersteuning%20accommodatienota\Figuren%20Veldhoven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2\SHARED$\2%20Projecten\1%20Monitor\Accommodatiemonitor\Planningsnormen\Planningsnorm%20binnensportaccommodaties\Nieuw\Data\Analyse%20Planologische%20Kengetall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2\SHARED$\2%20Projecten\1%20Monitor\Accommodatiemonitor\Planningsnormen\Planningsnorm%20binnensportaccommodaties\Nieuw\Data\Dataset%20gebruik%20binnensportaccommodat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2\SHARED$\2%20Projecten\1%20Monitor\Accommodatiemonitor\Planningsnormen\Planningsnorm%20binnensportaccommodaties\Nieuw\Data\Fase%20I\Benchmark%20gebruik%20binnensportaccommodaties%20-%20fase%20I%20ENGELS%20TIJDELIJ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2\SHARED$\2%20Projecten\1%20Monitor\Accommodatiemonitor\Planningsnormen\Planningsnorm%20binnensportaccommodaties\Nieuw\Data\Fase%20II\Seizoensbezetting%20ENGELS%20TIJDELIJ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2\SHARED$\2%20Projecten\1%20Monitor\Accommodatiemonitor\Planningsnormen\Planningsnorm%20binnensportaccommodaties\Nieuw\Data\Fase%20II\Seizoensbezetting%20ENGELS%20TIJDELIJ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S:\2%20Projecten\1%20Monitor\Accommodatiemonitor\Planningsnormen\Planningsnorm%20binnensportaccommodaties\Nieuw\Data\Dataset%20gebruik%20binnensportaccommodaties%20ENGELS%20TIJDELIJK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\\mi2\SHARED$\2%20Projecten\1%20Monitor\Accommodatiemonitor\Planningsnormen\Planningsnorm%20binnensportaccommodaties\Nieuw\Data\Fase%20I\Jaar%20en%20seizoengebruik%20ENGELS%20TIJDELIJ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'zwembaden en sporthallen'!$A$10</c:f>
              <c:strCache>
                <c:ptCount val="1"/>
                <c:pt idx="0">
                  <c:v>Sporthallen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'zwembaden en sporthallen'!$B$9:$H$9</c:f>
              <c:numCache>
                <c:formatCode>General</c:formatCode>
                <c:ptCount val="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2006</c:v>
                </c:pt>
              </c:numCache>
            </c:numRef>
          </c:cat>
          <c:val>
            <c:numRef>
              <c:f>'zwembaden en sporthallen'!$B$10:$H$10</c:f>
              <c:numCache>
                <c:formatCode>General</c:formatCode>
                <c:ptCount val="7"/>
                <c:pt idx="1">
                  <c:v>10</c:v>
                </c:pt>
                <c:pt idx="2">
                  <c:v>140</c:v>
                </c:pt>
                <c:pt idx="3">
                  <c:v>533</c:v>
                </c:pt>
                <c:pt idx="4">
                  <c:v>785</c:v>
                </c:pt>
                <c:pt idx="5">
                  <c:v>890</c:v>
                </c:pt>
                <c:pt idx="6">
                  <c:v>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56-4089-AF30-2AED43F06C3B}"/>
            </c:ext>
          </c:extLst>
        </c:ser>
        <c:ser>
          <c:idx val="1"/>
          <c:order val="1"/>
          <c:tx>
            <c:strRef>
              <c:f>'zwembaden en sporthallen'!$A$11</c:f>
              <c:strCache>
                <c:ptCount val="1"/>
                <c:pt idx="0">
                  <c:v>Zwembaden</c:v>
                </c:pt>
              </c:strCache>
            </c:strRef>
          </c:tx>
          <c:marker>
            <c:symbol val="none"/>
          </c:marker>
          <c:cat>
            <c:numRef>
              <c:f>'zwembaden en sporthallen'!$B$9:$H$9</c:f>
              <c:numCache>
                <c:formatCode>General</c:formatCode>
                <c:ptCount val="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2006</c:v>
                </c:pt>
              </c:numCache>
            </c:numRef>
          </c:cat>
          <c:val>
            <c:numRef>
              <c:f>'zwembaden en sporthallen'!$B$11:$H$11</c:f>
              <c:numCache>
                <c:formatCode>General</c:formatCode>
                <c:ptCount val="7"/>
                <c:pt idx="0">
                  <c:v>425</c:v>
                </c:pt>
                <c:pt idx="1">
                  <c:v>492</c:v>
                </c:pt>
                <c:pt idx="2">
                  <c:v>746</c:v>
                </c:pt>
                <c:pt idx="3">
                  <c:v>910</c:v>
                </c:pt>
                <c:pt idx="4">
                  <c:v>749</c:v>
                </c:pt>
                <c:pt idx="5">
                  <c:v>760</c:v>
                </c:pt>
                <c:pt idx="6">
                  <c:v>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56-4089-AF30-2AED43F06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487776"/>
        <c:axId val="368363552"/>
      </c:lineChart>
      <c:catAx>
        <c:axId val="3084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8363552"/>
        <c:crosses val="autoZero"/>
        <c:auto val="1"/>
        <c:lblAlgn val="ctr"/>
        <c:lblOffset val="100"/>
        <c:noMultiLvlLbl val="0"/>
      </c:catAx>
      <c:valAx>
        <c:axId val="368363552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75000"/>
                </a:sysClr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crossAx val="308487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998494899034339"/>
          <c:y val="0.91391762417634348"/>
          <c:w val="0.50048433398950132"/>
          <c:h val="7.828101032825440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nl-N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Krimpregio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Blad1!$B$2:$C$2</c:f>
              <c:strCache>
                <c:ptCount val="2"/>
                <c:pt idx="0">
                  <c:v>Bevolking</c:v>
                </c:pt>
                <c:pt idx="1">
                  <c:v>Sportverenigingen/-stichtingen</c:v>
                </c:pt>
              </c:strCache>
            </c:strRef>
          </c:cat>
          <c:val>
            <c:numRef>
              <c:f>Blad1!$B$3:$C$3</c:f>
              <c:numCache>
                <c:formatCode>0</c:formatCode>
                <c:ptCount val="2"/>
                <c:pt idx="0" formatCode="General">
                  <c:v>6</c:v>
                </c:pt>
                <c:pt idx="1">
                  <c:v>7.8530647420015089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B-4539-BBF2-2AA55DBF3405}"/>
            </c:ext>
          </c:extLst>
        </c:ser>
        <c:ser>
          <c:idx val="1"/>
          <c:order val="1"/>
          <c:tx>
            <c:strRef>
              <c:f>Blad1!$A$4</c:f>
              <c:strCache>
                <c:ptCount val="1"/>
                <c:pt idx="0">
                  <c:v>Anticipeerregio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Blad1!$B$2:$C$2</c:f>
              <c:strCache>
                <c:ptCount val="2"/>
                <c:pt idx="0">
                  <c:v>Bevolking</c:v>
                </c:pt>
                <c:pt idx="1">
                  <c:v>Sportverenigingen/-stichtingen</c:v>
                </c:pt>
              </c:strCache>
            </c:strRef>
          </c:cat>
          <c:val>
            <c:numRef>
              <c:f>Blad1!$B$4:$C$4</c:f>
              <c:numCache>
                <c:formatCode>0</c:formatCode>
                <c:ptCount val="2"/>
                <c:pt idx="0" formatCode="General">
                  <c:v>20</c:v>
                </c:pt>
                <c:pt idx="1">
                  <c:v>26.223562785019212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6B-4539-BBF2-2AA55DBF3405}"/>
            </c:ext>
          </c:extLst>
        </c:ser>
        <c:ser>
          <c:idx val="2"/>
          <c:order val="2"/>
          <c:tx>
            <c:strRef>
              <c:f>Blad1!$A$5</c:f>
              <c:strCache>
                <c:ptCount val="1"/>
                <c:pt idx="0">
                  <c:v>Overig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Blad1!$B$2:$C$2</c:f>
              <c:strCache>
                <c:ptCount val="2"/>
                <c:pt idx="0">
                  <c:v>Bevolking</c:v>
                </c:pt>
                <c:pt idx="1">
                  <c:v>Sportverenigingen/-stichtingen</c:v>
                </c:pt>
              </c:strCache>
            </c:strRef>
          </c:cat>
          <c:val>
            <c:numRef>
              <c:f>Blad1!$B$5:$C$5</c:f>
              <c:numCache>
                <c:formatCode>0</c:formatCode>
                <c:ptCount val="2"/>
                <c:pt idx="0" formatCode="General">
                  <c:v>75</c:v>
                </c:pt>
                <c:pt idx="1">
                  <c:v>65.923372472979125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6B-4539-BBF2-2AA55DBF3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8476032"/>
        <c:axId val="98477568"/>
      </c:barChart>
      <c:catAx>
        <c:axId val="98476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98477568"/>
        <c:crosses val="autoZero"/>
        <c:auto val="1"/>
        <c:lblAlgn val="ctr"/>
        <c:lblOffset val="100"/>
        <c:noMultiLvlLbl val="0"/>
      </c:catAx>
      <c:valAx>
        <c:axId val="98477568"/>
        <c:scaling>
          <c:orientation val="minMax"/>
          <c:max val="100"/>
        </c:scaling>
        <c:delete val="0"/>
        <c:axPos val="t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9847603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6925654860722328"/>
          <c:y val="0.88269826169202004"/>
          <c:w val="0.81326691499157322"/>
          <c:h val="8.356277794118104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Lucida Sans" panose="020B0602040502020204" pitchFamily="34" charset="0"/>
        </a:defRPr>
      </a:pPr>
      <a:endParaRPr lang="nl-N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525032850841896E-2"/>
          <c:y val="2.4119463224364628E-2"/>
          <c:w val="0.90660174593311671"/>
          <c:h val="0.57776207388847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'Figuren en tabellen rapport'!$B$78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7C0040"/>
            </a:solidFill>
            <a:ln>
              <a:solidFill>
                <a:srgbClr val="7C004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'Figuren en tabellen rapport'!$A$79:$A$84</c:f>
              <c:strCache>
                <c:ptCount val="6"/>
                <c:pt idx="0">
                  <c:v>Openbare weg</c:v>
                </c:pt>
                <c:pt idx="1">
                  <c:v>Fitnesscentra</c:v>
                </c:pt>
                <c:pt idx="2">
                  <c:v>Sportvelden</c:v>
                </c:pt>
                <c:pt idx="3">
                  <c:v>Sporthallen/-zalen</c:v>
                </c:pt>
                <c:pt idx="4">
                  <c:v>Overdekt zwembad</c:v>
                </c:pt>
                <c:pt idx="5">
                  <c:v>Gymzaal</c:v>
                </c:pt>
              </c:strCache>
            </c:strRef>
          </c:cat>
          <c:val>
            <c:numRef>
              <c:f>'Figuren en tabellen rapport'!$B$79:$B$84</c:f>
              <c:numCache>
                <c:formatCode>_ * #,##0_ ;_ * \-#,##0_ ;_ * "-"??_ ;_ @_ </c:formatCode>
                <c:ptCount val="6"/>
                <c:pt idx="0">
                  <c:v>26</c:v>
                </c:pt>
                <c:pt idx="1">
                  <c:v>16</c:v>
                </c:pt>
                <c:pt idx="2">
                  <c:v>16</c:v>
                </c:pt>
                <c:pt idx="3">
                  <c:v>14</c:v>
                </c:pt>
                <c:pt idx="4">
                  <c:v>16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4-429F-AFDC-FE2C39AC557B}"/>
            </c:ext>
          </c:extLst>
        </c:ser>
        <c:ser>
          <c:idx val="1"/>
          <c:order val="1"/>
          <c:tx>
            <c:strRef>
              <c:f>'Figuren en tabellen rapport'!$C$78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E51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'Figuren en tabellen rapport'!$A$79:$A$84</c:f>
              <c:strCache>
                <c:ptCount val="6"/>
                <c:pt idx="0">
                  <c:v>Openbare weg</c:v>
                </c:pt>
                <c:pt idx="1">
                  <c:v>Fitnesscentra</c:v>
                </c:pt>
                <c:pt idx="2">
                  <c:v>Sportvelden</c:v>
                </c:pt>
                <c:pt idx="3">
                  <c:v>Sporthallen/-zalen</c:v>
                </c:pt>
                <c:pt idx="4">
                  <c:v>Overdekt zwembad</c:v>
                </c:pt>
                <c:pt idx="5">
                  <c:v>Gymzaal</c:v>
                </c:pt>
              </c:strCache>
            </c:strRef>
          </c:cat>
          <c:val>
            <c:numRef>
              <c:f>'Figuren en tabellen rapport'!$C$79:$C$84</c:f>
              <c:numCache>
                <c:formatCode>_ * #,##0_ ;_ * \-#,##0_ ;_ * "-"??_ ;_ @_ </c:formatCode>
                <c:ptCount val="6"/>
                <c:pt idx="0">
                  <c:v>29.840680167262057</c:v>
                </c:pt>
                <c:pt idx="1">
                  <c:v>17.415501057744084</c:v>
                </c:pt>
                <c:pt idx="2">
                  <c:v>16.890793435509217</c:v>
                </c:pt>
                <c:pt idx="3">
                  <c:v>14.376094390115405</c:v>
                </c:pt>
                <c:pt idx="4">
                  <c:v>14.299251533680399</c:v>
                </c:pt>
                <c:pt idx="5">
                  <c:v>5.1093537083529101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D4-429F-AFDC-FE2C39AC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7391744"/>
        <c:axId val="97393280"/>
      </c:barChart>
      <c:catAx>
        <c:axId val="973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97393280"/>
        <c:crosses val="autoZero"/>
        <c:auto val="1"/>
        <c:lblAlgn val="ctr"/>
        <c:lblOffset val="100"/>
        <c:noMultiLvlLbl val="0"/>
      </c:catAx>
      <c:valAx>
        <c:axId val="97393280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65000"/>
                </a:sysClr>
              </a:solidFill>
              <a:prstDash val="sys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97391744"/>
        <c:crosses val="autoZero"/>
        <c:crossBetween val="between"/>
        <c:majorUnit val="10"/>
      </c:valAx>
      <c:spPr>
        <a:noFill/>
      </c:spPr>
    </c:plotArea>
    <c:legend>
      <c:legendPos val="b"/>
      <c:layout>
        <c:manualLayout>
          <c:xMode val="edge"/>
          <c:yMode val="edge"/>
          <c:x val="0.39943288564875623"/>
          <c:y val="0.92668915732117441"/>
          <c:w val="0.18850891970544054"/>
          <c:h val="7.3310842678825608E-2"/>
        </c:manualLayout>
      </c:layout>
      <c:overlay val="0"/>
      <c:txPr>
        <a:bodyPr/>
        <a:lstStyle/>
        <a:p>
          <a:pPr>
            <a:defRPr sz="1400"/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Lucida Sans" pitchFamily="34" charset="0"/>
        </a:defRPr>
      </a:pPr>
      <a:endParaRPr lang="nl-N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fitness centers</c:v>
                </c:pt>
              </c:strCache>
            </c:strRef>
          </c:tx>
          <c:spPr>
            <a:ln w="28575">
              <a:noFill/>
            </a:ln>
          </c:spPr>
          <c:xVal>
            <c:numRef>
              <c:f>Blad1!$B$3</c:f>
              <c:numCache>
                <c:formatCode>General</c:formatCode>
                <c:ptCount val="1"/>
                <c:pt idx="0">
                  <c:v>1110</c:v>
                </c:pt>
              </c:numCache>
            </c:numRef>
          </c:xVal>
          <c:yVal>
            <c:numRef>
              <c:f>Blad1!$B$2</c:f>
              <c:numCache>
                <c:formatCode>General</c:formatCode>
                <c:ptCount val="1"/>
                <c:pt idx="0">
                  <c:v>2557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58-4B10-B12A-009311686A7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football facilities</c:v>
                </c:pt>
              </c:strCache>
            </c:strRef>
          </c:tx>
          <c:spPr>
            <a:ln w="28575">
              <a:noFill/>
            </a:ln>
          </c:spPr>
          <c:xVal>
            <c:numRef>
              <c:f>Blad1!$C$3</c:f>
              <c:numCache>
                <c:formatCode>General</c:formatCode>
                <c:ptCount val="1"/>
                <c:pt idx="0">
                  <c:v>1100</c:v>
                </c:pt>
              </c:numCache>
            </c:numRef>
          </c:xVal>
          <c:yVal>
            <c:numRef>
              <c:f>Blad1!$C$2</c:f>
              <c:numCache>
                <c:formatCode>General</c:formatCode>
                <c:ptCount val="1"/>
                <c:pt idx="0">
                  <c:v>2519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58-4B10-B12A-009311686A7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tennis facilities</c:v>
                </c:pt>
              </c:strCache>
            </c:strRef>
          </c:tx>
          <c:spPr>
            <a:ln w="28575">
              <a:noFill/>
            </a:ln>
          </c:spPr>
          <c:xVal>
            <c:numRef>
              <c:f>Blad1!$D$3</c:f>
              <c:numCache>
                <c:formatCode>General</c:formatCode>
                <c:ptCount val="1"/>
                <c:pt idx="0">
                  <c:v>1191</c:v>
                </c:pt>
              </c:numCache>
            </c:numRef>
          </c:xVal>
          <c:yVal>
            <c:numRef>
              <c:f>Blad1!$D$2</c:f>
              <c:numCache>
                <c:formatCode>General</c:formatCode>
                <c:ptCount val="1"/>
                <c:pt idx="0">
                  <c:v>1881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F58-4B10-B12A-009311686A7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sport halls</c:v>
                </c:pt>
              </c:strCache>
            </c:strRef>
          </c:tx>
          <c:spPr>
            <a:ln w="28575">
              <a:noFill/>
            </a:ln>
          </c:spPr>
          <c:xVal>
            <c:numRef>
              <c:f>Blad1!$E$3</c:f>
              <c:numCache>
                <c:formatCode>General</c:formatCode>
                <c:ptCount val="1"/>
                <c:pt idx="0">
                  <c:v>1202</c:v>
                </c:pt>
              </c:numCache>
            </c:numRef>
          </c:xVal>
          <c:yVal>
            <c:numRef>
              <c:f>Blad1!$E$2</c:f>
              <c:numCache>
                <c:formatCode>General</c:formatCode>
                <c:ptCount val="1"/>
                <c:pt idx="0">
                  <c:v>1846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F58-4B10-B12A-009311686A7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swimming pools</c:v>
                </c:pt>
              </c:strCache>
            </c:strRef>
          </c:tx>
          <c:spPr>
            <a:ln w="28575">
              <a:noFill/>
            </a:ln>
          </c:spPr>
          <c:xVal>
            <c:numRef>
              <c:f>Blad1!$F$3</c:f>
              <c:numCache>
                <c:formatCode>General</c:formatCode>
                <c:ptCount val="1"/>
                <c:pt idx="0">
                  <c:v>1841</c:v>
                </c:pt>
              </c:numCache>
            </c:numRef>
          </c:xVal>
          <c:yVal>
            <c:numRef>
              <c:f>Blad1!$F$2</c:f>
              <c:numCache>
                <c:formatCode>General</c:formatCode>
                <c:ptCount val="1"/>
                <c:pt idx="0">
                  <c:v>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F58-4B10-B12A-009311686A73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korfball facilities</c:v>
                </c:pt>
              </c:strCache>
            </c:strRef>
          </c:tx>
          <c:spPr>
            <a:ln w="28575">
              <a:noFill/>
            </a:ln>
          </c:spPr>
          <c:xVal>
            <c:numRef>
              <c:f>Blad1!$G$3</c:f>
              <c:numCache>
                <c:formatCode>General</c:formatCode>
                <c:ptCount val="1"/>
                <c:pt idx="0">
                  <c:v>3062</c:v>
                </c:pt>
              </c:numCache>
            </c:numRef>
          </c:xVal>
          <c:yVal>
            <c:numRef>
              <c:f>Blad1!$G$2</c:f>
              <c:numCache>
                <c:formatCode>General</c:formatCode>
                <c:ptCount val="1"/>
                <c:pt idx="0">
                  <c:v>609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F58-4B10-B12A-009311686A7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field hockey facilities</c:v>
                </c:pt>
              </c:strCache>
            </c:strRef>
          </c:tx>
          <c:spPr>
            <a:ln w="28575">
              <a:noFill/>
            </a:ln>
          </c:spPr>
          <c:xVal>
            <c:numRef>
              <c:f>Blad1!$H$3</c:f>
              <c:numCache>
                <c:formatCode>General</c:formatCode>
                <c:ptCount val="1"/>
                <c:pt idx="0">
                  <c:v>3385</c:v>
                </c:pt>
              </c:numCache>
            </c:numRef>
          </c:xVal>
          <c:yVal>
            <c:numRef>
              <c:f>Blad1!$H$2</c:f>
              <c:numCache>
                <c:formatCode>General</c:formatCode>
                <c:ptCount val="1"/>
                <c:pt idx="0">
                  <c:v>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F58-4B10-B12A-009311686A73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golf courses</c:v>
                </c:pt>
              </c:strCache>
            </c:strRef>
          </c:tx>
          <c:spPr>
            <a:ln w="28575">
              <a:noFill/>
            </a:ln>
          </c:spPr>
          <c:xVal>
            <c:numRef>
              <c:f>Blad1!$I$3</c:f>
              <c:numCache>
                <c:formatCode>General</c:formatCode>
                <c:ptCount val="1"/>
                <c:pt idx="0">
                  <c:v>5045</c:v>
                </c:pt>
              </c:numCache>
            </c:numRef>
          </c:xVal>
          <c:yVal>
            <c:numRef>
              <c:f>Blad1!$I$2</c:f>
              <c:numCache>
                <c:formatCode>General</c:formatCode>
                <c:ptCount val="1"/>
                <c:pt idx="0">
                  <c:v>244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F58-4B10-B12A-009311686A73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athletics venues</c:v>
                </c:pt>
              </c:strCache>
            </c:strRef>
          </c:tx>
          <c:spPr>
            <a:ln w="28575">
              <a:noFill/>
            </a:ln>
          </c:spPr>
          <c:xVal>
            <c:numRef>
              <c:f>Blad1!$J$3</c:f>
              <c:numCache>
                <c:formatCode>General</c:formatCode>
                <c:ptCount val="1"/>
                <c:pt idx="0">
                  <c:v>4309</c:v>
                </c:pt>
              </c:numCache>
            </c:numRef>
          </c:xVal>
          <c:yVal>
            <c:numRef>
              <c:f>Blad1!$J$2</c:f>
              <c:numCache>
                <c:formatCode>General</c:formatCode>
                <c:ptCount val="1"/>
                <c:pt idx="0">
                  <c:v>196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F58-4B10-B12A-009311686A73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baseball grounds</c:v>
                </c:pt>
              </c:strCache>
            </c:strRef>
          </c:tx>
          <c:spPr>
            <a:ln w="28575">
              <a:noFill/>
            </a:ln>
          </c:spPr>
          <c:xVal>
            <c:numRef>
              <c:f>Blad1!$K$3</c:f>
              <c:numCache>
                <c:formatCode>General</c:formatCode>
                <c:ptCount val="1"/>
                <c:pt idx="0">
                  <c:v>5633</c:v>
                </c:pt>
              </c:numCache>
            </c:numRef>
          </c:xVal>
          <c:yVal>
            <c:numRef>
              <c:f>Blad1!$K$2</c:f>
              <c:numCache>
                <c:formatCode>General</c:formatCode>
                <c:ptCount val="1"/>
                <c:pt idx="0">
                  <c:v>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F58-4B10-B12A-009311686A73}"/>
            </c:ext>
          </c:extLst>
        </c:ser>
        <c:ser>
          <c:idx val="10"/>
          <c:order val="10"/>
          <c:spPr>
            <a:ln w="28575">
              <a:noFill/>
            </a:ln>
          </c:spPr>
          <c:marker>
            <c:symbol val="none"/>
          </c:marker>
          <c:trendline>
            <c:trendlineType val="power"/>
            <c:dispRSqr val="0"/>
            <c:dispEq val="0"/>
          </c:trendline>
          <c:xVal>
            <c:numRef>
              <c:f>Blad1!$C$5:$C$14</c:f>
              <c:numCache>
                <c:formatCode>General</c:formatCode>
                <c:ptCount val="10"/>
                <c:pt idx="0">
                  <c:v>1110</c:v>
                </c:pt>
                <c:pt idx="1">
                  <c:v>1100</c:v>
                </c:pt>
                <c:pt idx="2">
                  <c:v>1191</c:v>
                </c:pt>
                <c:pt idx="3">
                  <c:v>1202</c:v>
                </c:pt>
                <c:pt idx="4">
                  <c:v>1841</c:v>
                </c:pt>
                <c:pt idx="5">
                  <c:v>3062</c:v>
                </c:pt>
                <c:pt idx="6">
                  <c:v>3385</c:v>
                </c:pt>
                <c:pt idx="7">
                  <c:v>5045</c:v>
                </c:pt>
                <c:pt idx="8">
                  <c:v>4309</c:v>
                </c:pt>
                <c:pt idx="9">
                  <c:v>5633</c:v>
                </c:pt>
              </c:numCache>
            </c:numRef>
          </c:xVal>
          <c:yVal>
            <c:numRef>
              <c:f>Blad1!$B$5:$B$14</c:f>
              <c:numCache>
                <c:formatCode>General</c:formatCode>
                <c:ptCount val="10"/>
                <c:pt idx="0">
                  <c:v>2557</c:v>
                </c:pt>
                <c:pt idx="1">
                  <c:v>2519</c:v>
                </c:pt>
                <c:pt idx="2">
                  <c:v>1881</c:v>
                </c:pt>
                <c:pt idx="3">
                  <c:v>1846</c:v>
                </c:pt>
                <c:pt idx="4">
                  <c:v>803</c:v>
                </c:pt>
                <c:pt idx="5">
                  <c:v>609</c:v>
                </c:pt>
                <c:pt idx="6">
                  <c:v>342</c:v>
                </c:pt>
                <c:pt idx="7">
                  <c:v>244</c:v>
                </c:pt>
                <c:pt idx="8">
                  <c:v>196</c:v>
                </c:pt>
                <c:pt idx="9">
                  <c:v>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F58-4B10-B12A-00931168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04640"/>
        <c:axId val="203205200"/>
      </c:scatterChart>
      <c:valAx>
        <c:axId val="203204640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Distance to nearest (in meters)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3205200"/>
        <c:crosses val="autoZero"/>
        <c:crossBetween val="midCat"/>
      </c:valAx>
      <c:valAx>
        <c:axId val="203205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Number of facilities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3204640"/>
        <c:crosses val="autoZero"/>
        <c:crossBetween val="midCat"/>
      </c:valAx>
    </c:plotArea>
    <c:legend>
      <c:legendPos val="r"/>
      <c:legendEntry>
        <c:idx val="10"/>
        <c:delete val="1"/>
      </c:legendEntry>
      <c:legendEntry>
        <c:idx val="11"/>
        <c:delete val="1"/>
      </c:legendEntry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'Figuren en tabellen rapport'!$B$300</c:f>
              <c:strCache>
                <c:ptCount val="1"/>
                <c:pt idx="0">
                  <c:v>Bevolkingsontwikkeling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sysDash"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D4-4FBA-9B93-18A3804652D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N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'Figuren en tabellen rapport'!$A$301:$A$304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'Figuren en tabellen rapport'!$B$301:$B$304</c:f>
              <c:numCache>
                <c:formatCode>0.0</c:formatCode>
                <c:ptCount val="4"/>
                <c:pt idx="0">
                  <c:v>49.375</c:v>
                </c:pt>
                <c:pt idx="1">
                  <c:v>51.012958043230874</c:v>
                </c:pt>
                <c:pt idx="2">
                  <c:v>53.143514151926269</c:v>
                </c:pt>
                <c:pt idx="3">
                  <c:v>55.370481480236769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0D4-4FBA-9B93-18A3804652D2}"/>
            </c:ext>
          </c:extLst>
        </c:ser>
        <c:ser>
          <c:idx val="2"/>
          <c:order val="1"/>
          <c:tx>
            <c:strRef>
              <c:f>'Figuren en tabellen rapport'!$C$300</c:f>
              <c:strCache>
                <c:ptCount val="1"/>
                <c:pt idx="0">
                  <c:v>Landelijke ontwikkeling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prstDash val="sysDash"/>
              </a:ln>
              <a:effectLst/>
            </c:spPr>
          </c:marker>
          <c:dLbls>
            <c:delete val="1"/>
          </c:dLbls>
          <c:cat>
            <c:numRef>
              <c:f>'Figuren en tabellen rapport'!$A$301:$A$304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'Figuren en tabellen rapport'!$C$301:$C$304</c:f>
              <c:numCache>
                <c:formatCode>0.0</c:formatCode>
                <c:ptCount val="4"/>
                <c:pt idx="0">
                  <c:v>49.375</c:v>
                </c:pt>
                <c:pt idx="1">
                  <c:v>54.283739475561873</c:v>
                </c:pt>
                <c:pt idx="2">
                  <c:v>61.637938936283618</c:v>
                </c:pt>
                <c:pt idx="3">
                  <c:v>70.585273883667085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0D4-4FBA-9B93-18A3804652D2}"/>
            </c:ext>
          </c:extLst>
        </c:ser>
        <c:ser>
          <c:idx val="3"/>
          <c:order val="2"/>
          <c:tx>
            <c:strRef>
              <c:f>'Figuren en tabellen rapport'!$D$300</c:f>
              <c:strCache>
                <c:ptCount val="1"/>
                <c:pt idx="0">
                  <c:v>Verenigingsontwikkeling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5.6611764705882354E-2"/>
                  <c:y val="-4.034451156788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D4-4FBA-9B93-18A3804652D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'Figuren en tabellen rapport'!$A$301:$A$304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'Figuren en tabellen rapport'!$D$301:$D$304</c:f>
              <c:numCache>
                <c:formatCode>#,#00</c:formatCode>
                <c:ptCount val="4"/>
                <c:pt idx="0">
                  <c:v>49.375</c:v>
                </c:pt>
                <c:pt idx="1">
                  <c:v>52.889979338842977</c:v>
                </c:pt>
                <c:pt idx="2">
                  <c:v>61.263878784977258</c:v>
                </c:pt>
                <c:pt idx="3">
                  <c:v>76.19941389057162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D4-4FBA-9B93-18A3804652D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417472"/>
        <c:axId val="99107968"/>
      </c:lineChart>
      <c:catAx>
        <c:axId val="9941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NL"/>
          </a:p>
        </c:txPr>
        <c:crossAx val="99107968"/>
        <c:crosses val="autoZero"/>
        <c:auto val="1"/>
        <c:lblAlgn val="ctr"/>
        <c:lblOffset val="100"/>
        <c:noMultiLvlLbl val="0"/>
      </c:catAx>
      <c:valAx>
        <c:axId val="99107968"/>
        <c:scaling>
          <c:orientation val="minMax"/>
          <c:max val="80"/>
          <c:min val="4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50000"/>
                </a:sys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nl-NL"/>
          </a:p>
        </c:txPr>
        <c:crossAx val="994174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53698601975E-2"/>
          <c:y val="0.92032456818229291"/>
          <c:w val="0.89999990739720392"/>
          <c:h val="7.967543181770714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Lucida Sans" panose="020B0602030504020204" pitchFamily="34" charset="0"/>
        </a:defRPr>
      </a:pPr>
      <a:endParaRPr lang="nl-N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Blad2!$C$40</c:f>
              <c:strCache>
                <c:ptCount val="1"/>
                <c:pt idx="0">
                  <c:v>≤ 75%</c:v>
                </c:pt>
              </c:strCache>
            </c:strRef>
          </c:tx>
          <c:spPr>
            <a:solidFill>
              <a:srgbClr val="7C00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Blad2!$D$39:$E$39</c:f>
              <c:strCache>
                <c:ptCount val="2"/>
                <c:pt idx="0">
                  <c:v>Minimum need</c:v>
                </c:pt>
                <c:pt idx="1">
                  <c:v>Maximum need</c:v>
                </c:pt>
              </c:strCache>
            </c:strRef>
          </c:cat>
          <c:val>
            <c:numRef>
              <c:f>Blad2!$D$40:$E$40</c:f>
              <c:numCache>
                <c:formatCode>General</c:formatCode>
                <c:ptCount val="2"/>
                <c:pt idx="0" formatCode="_ * #,##0_ ;_ * \-#,##0_ ;_ * &quot;-&quot;??_ ;_ @_ ">
                  <c:v>26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E-417C-8830-3AB88852548D}"/>
            </c:ext>
          </c:extLst>
        </c:ser>
        <c:ser>
          <c:idx val="1"/>
          <c:order val="1"/>
          <c:tx>
            <c:strRef>
              <c:f>Blad2!$C$41</c:f>
              <c:strCache>
                <c:ptCount val="1"/>
                <c:pt idx="0">
                  <c:v>75% - 125%</c:v>
                </c:pt>
              </c:strCache>
            </c:strRef>
          </c:tx>
          <c:spPr>
            <a:solidFill>
              <a:srgbClr val="FFE5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Blad2!$D$39:$E$39</c:f>
              <c:strCache>
                <c:ptCount val="2"/>
                <c:pt idx="0">
                  <c:v>Minimum need</c:v>
                </c:pt>
                <c:pt idx="1">
                  <c:v>Maximum need</c:v>
                </c:pt>
              </c:strCache>
            </c:strRef>
          </c:cat>
          <c:val>
            <c:numRef>
              <c:f>Blad2!$D$41:$E$41</c:f>
              <c:numCache>
                <c:formatCode>General</c:formatCode>
                <c:ptCount val="2"/>
                <c:pt idx="0" formatCode="_ * #,##0_ ;_ * \-#,##0_ ;_ * &quot;-&quot;??_ ;_ @_ ">
                  <c:v>100</c:v>
                </c:pt>
                <c:pt idx="1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E-417C-8830-3AB88852548D}"/>
            </c:ext>
          </c:extLst>
        </c:ser>
        <c:ser>
          <c:idx val="2"/>
          <c:order val="2"/>
          <c:tx>
            <c:strRef>
              <c:f>Blad2!$C$42</c:f>
              <c:strCache>
                <c:ptCount val="1"/>
                <c:pt idx="0">
                  <c:v>125% - 200%</c:v>
                </c:pt>
              </c:strCache>
            </c:strRef>
          </c:tx>
          <c:spPr>
            <a:solidFill>
              <a:srgbClr val="00AD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Blad2!$D$39:$E$39</c:f>
              <c:strCache>
                <c:ptCount val="2"/>
                <c:pt idx="0">
                  <c:v>Minimum need</c:v>
                </c:pt>
                <c:pt idx="1">
                  <c:v>Maximum need</c:v>
                </c:pt>
              </c:strCache>
            </c:strRef>
          </c:cat>
          <c:val>
            <c:numRef>
              <c:f>Blad2!$D$42:$E$42</c:f>
              <c:numCache>
                <c:formatCode>General</c:formatCode>
                <c:ptCount val="2"/>
                <c:pt idx="0" formatCode="_ * #,##0_ ;_ * \-#,##0_ ;_ * &quot;-&quot;??_ ;_ @_ ">
                  <c:v>141</c:v>
                </c:pt>
                <c:pt idx="1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4E-417C-8830-3AB88852548D}"/>
            </c:ext>
          </c:extLst>
        </c:ser>
        <c:ser>
          <c:idx val="3"/>
          <c:order val="3"/>
          <c:tx>
            <c:strRef>
              <c:f>Blad2!$C$43</c:f>
              <c:strCache>
                <c:ptCount val="1"/>
                <c:pt idx="0">
                  <c:v>≥ 200%</c:v>
                </c:pt>
              </c:strCache>
            </c:strRef>
          </c:tx>
          <c:spPr>
            <a:solidFill>
              <a:srgbClr val="E1E1E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Blad2!$D$39:$E$39</c:f>
              <c:strCache>
                <c:ptCount val="2"/>
                <c:pt idx="0">
                  <c:v>Minimum need</c:v>
                </c:pt>
                <c:pt idx="1">
                  <c:v>Maximum need</c:v>
                </c:pt>
              </c:strCache>
            </c:strRef>
          </c:cat>
          <c:val>
            <c:numRef>
              <c:f>Blad2!$D$43:$E$43</c:f>
              <c:numCache>
                <c:formatCode>General</c:formatCode>
                <c:ptCount val="2"/>
                <c:pt idx="0" formatCode="_ * #,##0_ ;_ * \-#,##0_ ;_ * &quot;-&quot;??_ ;_ @_ ">
                  <c:v>113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4E-417C-8830-3AB888525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247928"/>
        <c:axId val="665244648"/>
      </c:barChart>
      <c:catAx>
        <c:axId val="665247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Percentage </a:t>
                </a:r>
                <a:r>
                  <a:rPr lang="nl-NL" dirty="0" err="1"/>
                  <a:t>presence</a:t>
                </a:r>
                <a:r>
                  <a:rPr lang="nl-NL" dirty="0"/>
                  <a:t> </a:t>
                </a:r>
                <a:r>
                  <a:rPr lang="nl-NL" dirty="0" err="1"/>
                  <a:t>differs</a:t>
                </a:r>
                <a:r>
                  <a:rPr lang="nl-NL" dirty="0"/>
                  <a:t> </a:t>
                </a:r>
                <a:r>
                  <a:rPr lang="nl-NL" dirty="0" err="1"/>
                  <a:t>from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theoretical</a:t>
                </a:r>
                <a:r>
                  <a:rPr lang="nl-NL" dirty="0"/>
                  <a:t> </a:t>
                </a:r>
                <a:r>
                  <a:rPr lang="nl-NL" dirty="0" err="1"/>
                  <a:t>need</a:t>
                </a:r>
                <a:endParaRPr lang="nl-NL" dirty="0"/>
              </a:p>
            </c:rich>
          </c:tx>
          <c:layout>
            <c:manualLayout>
              <c:xMode val="edge"/>
              <c:yMode val="edge"/>
              <c:x val="0.20292804024496941"/>
              <c:y val="0.854426582093904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65244648"/>
        <c:crosses val="autoZero"/>
        <c:auto val="1"/>
        <c:lblAlgn val="ctr"/>
        <c:lblOffset val="100"/>
        <c:noMultiLvlLbl val="0"/>
      </c:catAx>
      <c:valAx>
        <c:axId val="66524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6524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07349081364829"/>
          <c:y val="0.79157954214056581"/>
          <c:w val="0.58785301837270343"/>
          <c:h val="6.9531568970545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Blad7!$E$14</c:f>
              <c:strCache>
                <c:ptCount val="1"/>
                <c:pt idx="0">
                  <c:v>Pass</c:v>
                </c:pt>
              </c:strCache>
            </c:strRef>
          </c:tx>
          <c:spPr>
            <a:solidFill>
              <a:srgbClr val="7C00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Blad7!$C$15:$D$18</c:f>
              <c:multiLvlStrCache>
                <c:ptCount val="4"/>
                <c:lvl>
                  <c:pt idx="0">
                    <c:v>Large indoor sports facilities</c:v>
                  </c:pt>
                  <c:pt idx="1">
                    <c:v>Medium indoor sports facilities</c:v>
                  </c:pt>
                  <c:pt idx="2">
                    <c:v>Large indoor sports facilities</c:v>
                  </c:pt>
                  <c:pt idx="3">
                    <c:v>Medium indoor sports facilities</c:v>
                  </c:pt>
                </c:lvl>
                <c:lvl>
                  <c:pt idx="0">
                    <c:v>≥ 1.400 hours sports usage</c:v>
                  </c:pt>
                  <c:pt idx="2">
                    <c:v>≥ 1.600 hours usage</c:v>
                  </c:pt>
                </c:lvl>
              </c:multiLvlStrCache>
            </c:multiLvlStrRef>
          </c:cat>
          <c:val>
            <c:numRef>
              <c:f>Blad7!$E$15:$E$18</c:f>
              <c:numCache>
                <c:formatCode>General</c:formatCode>
                <c:ptCount val="4"/>
                <c:pt idx="0">
                  <c:v>28</c:v>
                </c:pt>
                <c:pt idx="1">
                  <c:v>10</c:v>
                </c:pt>
                <c:pt idx="2">
                  <c:v>76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1B-43FF-A2F5-96AF2FEAAF0F}"/>
            </c:ext>
          </c:extLst>
        </c:ser>
        <c:ser>
          <c:idx val="1"/>
          <c:order val="1"/>
          <c:tx>
            <c:strRef>
              <c:f>Blad7!$F$14</c:f>
              <c:strCache>
                <c:ptCount val="1"/>
                <c:pt idx="0">
                  <c:v>Fail</c:v>
                </c:pt>
              </c:strCache>
            </c:strRef>
          </c:tx>
          <c:spPr>
            <a:solidFill>
              <a:srgbClr val="E1E1E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Blad7!$C$15:$D$18</c:f>
              <c:multiLvlStrCache>
                <c:ptCount val="4"/>
                <c:lvl>
                  <c:pt idx="0">
                    <c:v>Large indoor sports facilities</c:v>
                  </c:pt>
                  <c:pt idx="1">
                    <c:v>Medium indoor sports facilities</c:v>
                  </c:pt>
                  <c:pt idx="2">
                    <c:v>Large indoor sports facilities</c:v>
                  </c:pt>
                  <c:pt idx="3">
                    <c:v>Medium indoor sports facilities</c:v>
                  </c:pt>
                </c:lvl>
                <c:lvl>
                  <c:pt idx="0">
                    <c:v>≥ 1.400 hours sports usage</c:v>
                  </c:pt>
                  <c:pt idx="2">
                    <c:v>≥ 1.600 hours usage</c:v>
                  </c:pt>
                </c:lvl>
              </c:multiLvlStrCache>
            </c:multiLvlStrRef>
          </c:cat>
          <c:val>
            <c:numRef>
              <c:f>Blad7!$F$15:$F$18</c:f>
              <c:numCache>
                <c:formatCode>General</c:formatCode>
                <c:ptCount val="4"/>
                <c:pt idx="0">
                  <c:v>70</c:v>
                </c:pt>
                <c:pt idx="1">
                  <c:v>37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1B-43FF-A2F5-96AF2FEAA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07068304"/>
        <c:axId val="807062400"/>
      </c:barChart>
      <c:catAx>
        <c:axId val="807068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07062400"/>
        <c:crosses val="autoZero"/>
        <c:auto val="1"/>
        <c:lblAlgn val="ctr"/>
        <c:lblOffset val="100"/>
        <c:noMultiLvlLbl val="0"/>
      </c:catAx>
      <c:valAx>
        <c:axId val="8070624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070683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'2_figtab'!$C$35</c:f>
              <c:strCache>
                <c:ptCount val="1"/>
                <c:pt idx="0">
                  <c:v>Year (52 weeks)</c:v>
                </c:pt>
              </c:strCache>
            </c:strRef>
          </c:tx>
          <c:spPr>
            <a:solidFill>
              <a:srgbClr val="7C0040"/>
            </a:solidFill>
            <a:ln>
              <a:noFill/>
            </a:ln>
            <a:effectLst/>
          </c:spPr>
          <c:invertIfNegative val="0"/>
          <c:cat>
            <c:strRef>
              <c:f>'2_figtab'!$B$36:$B$47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'2_figtab'!$C$36:$C$47</c:f>
              <c:numCache>
                <c:formatCode>0%</c:formatCode>
                <c:ptCount val="12"/>
                <c:pt idx="0">
                  <c:v>0.56037293053333892</c:v>
                </c:pt>
                <c:pt idx="1">
                  <c:v>0.51634583431022429</c:v>
                </c:pt>
                <c:pt idx="2">
                  <c:v>0.46625963109114504</c:v>
                </c:pt>
                <c:pt idx="3">
                  <c:v>0.35859851347825189</c:v>
                </c:pt>
                <c:pt idx="4">
                  <c:v>0.30010834978971612</c:v>
                </c:pt>
                <c:pt idx="5">
                  <c:v>0.28473245779576367</c:v>
                </c:pt>
                <c:pt idx="6">
                  <c:v>0.1067963206784332</c:v>
                </c:pt>
                <c:pt idx="7">
                  <c:v>9.7120225546026631E-2</c:v>
                </c:pt>
                <c:pt idx="8">
                  <c:v>0.39329534232941177</c:v>
                </c:pt>
                <c:pt idx="9">
                  <c:v>0.389582205641541</c:v>
                </c:pt>
                <c:pt idx="10">
                  <c:v>0.5385805933476624</c:v>
                </c:pt>
                <c:pt idx="11">
                  <c:v>0.46462722185597938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2-484E-856B-4CBF982BF803}"/>
            </c:ext>
          </c:extLst>
        </c:ser>
        <c:ser>
          <c:idx val="1"/>
          <c:order val="1"/>
          <c:tx>
            <c:strRef>
              <c:f>'2_figtab'!$D$35</c:f>
              <c:strCache>
                <c:ptCount val="1"/>
                <c:pt idx="0">
                  <c:v>Season (40 weeks)</c:v>
                </c:pt>
              </c:strCache>
            </c:strRef>
          </c:tx>
          <c:spPr>
            <a:solidFill>
              <a:srgbClr val="FFE512"/>
            </a:solidFill>
            <a:ln>
              <a:noFill/>
            </a:ln>
            <a:effectLst/>
          </c:spPr>
          <c:invertIfNegative val="0"/>
          <c:cat>
            <c:strRef>
              <c:f>'2_figtab'!$B$36:$B$47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'2_figtab'!$D$36:$D$47</c:f>
              <c:numCache>
                <c:formatCode>0%</c:formatCode>
                <c:ptCount val="12"/>
                <c:pt idx="0">
                  <c:v>0.61806576423315684</c:v>
                </c:pt>
                <c:pt idx="1">
                  <c:v>0.56489327959068258</c:v>
                </c:pt>
                <c:pt idx="2">
                  <c:v>0.51676790340328749</c:v>
                </c:pt>
                <c:pt idx="3">
                  <c:v>0.42748599522577158</c:v>
                </c:pt>
                <c:pt idx="4">
                  <c:v>0.38466006480582476</c:v>
                </c:pt>
                <c:pt idx="5">
                  <c:v>0.28857382436884788</c:v>
                </c:pt>
                <c:pt idx="6">
                  <c:v>0.19844654926205804</c:v>
                </c:pt>
                <c:pt idx="7">
                  <c:v>0.28619923726834362</c:v>
                </c:pt>
                <c:pt idx="8">
                  <c:v>0.4000555170617065</c:v>
                </c:pt>
                <c:pt idx="9">
                  <c:v>0.43799902368263044</c:v>
                </c:pt>
                <c:pt idx="10">
                  <c:v>0.5385805933476624</c:v>
                </c:pt>
                <c:pt idx="11">
                  <c:v>0.56146097096146841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2-484E-856B-4CBF982BF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9869472"/>
        <c:axId val="699911456"/>
      </c:barChart>
      <c:catAx>
        <c:axId val="69986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9911456"/>
        <c:crosses val="autoZero"/>
        <c:auto val="1"/>
        <c:lblAlgn val="ctr"/>
        <c:lblOffset val="100"/>
        <c:noMultiLvlLbl val="0"/>
      </c:catAx>
      <c:valAx>
        <c:axId val="6999114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98694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'2_figtab'!$J$2</c:f>
              <c:strCache>
                <c:ptCount val="1"/>
                <c:pt idx="0">
                  <c:v>Regular season</c:v>
                </c:pt>
              </c:strCache>
            </c:strRef>
          </c:tx>
          <c:spPr>
            <a:solidFill>
              <a:srgbClr val="7C0040"/>
            </a:solidFill>
            <a:ln>
              <a:noFill/>
            </a:ln>
            <a:effectLst/>
          </c:spPr>
          <c:invertIfNegative val="0"/>
          <c:cat>
            <c:strRef>
              <c:f>'2_figtab'!$I$3:$I$17</c:f>
              <c:strCache>
                <c:ptCount val="15"/>
                <c:pt idx="0">
                  <c:v>08:00-09:00</c:v>
                </c:pt>
                <c:pt idx="1">
                  <c:v>09:00-10:00</c:v>
                </c:pt>
                <c:pt idx="2">
                  <c:v>10:00-11:00</c:v>
                </c:pt>
                <c:pt idx="3">
                  <c:v>11:00-12:00</c:v>
                </c:pt>
                <c:pt idx="4">
                  <c:v>12:00-13:00</c:v>
                </c:pt>
                <c:pt idx="5">
                  <c:v>13:00-14:00</c:v>
                </c:pt>
                <c:pt idx="6">
                  <c:v>14:00-15:00</c:v>
                </c:pt>
                <c:pt idx="7">
                  <c:v>15:00-16:00</c:v>
                </c:pt>
                <c:pt idx="8">
                  <c:v>16:00-17:00</c:v>
                </c:pt>
                <c:pt idx="9">
                  <c:v>17:00-18:00</c:v>
                </c:pt>
                <c:pt idx="10">
                  <c:v>18:00-19:00</c:v>
                </c:pt>
                <c:pt idx="11">
                  <c:v>19:00-20:00</c:v>
                </c:pt>
                <c:pt idx="12">
                  <c:v>20:00-21:00</c:v>
                </c:pt>
                <c:pt idx="13">
                  <c:v>21:00-22:00</c:v>
                </c:pt>
                <c:pt idx="14">
                  <c:v>22:00-23:00</c:v>
                </c:pt>
              </c:strCache>
            </c:strRef>
          </c:cat>
          <c:val>
            <c:numRef>
              <c:f>'2_figtab'!$J$3:$J$17</c:f>
              <c:numCache>
                <c:formatCode>0%</c:formatCode>
                <c:ptCount val="15"/>
                <c:pt idx="0">
                  <c:v>0.36265629472126121</c:v>
                </c:pt>
                <c:pt idx="1">
                  <c:v>0.62859863403871152</c:v>
                </c:pt>
                <c:pt idx="2">
                  <c:v>0.63200032950409424</c:v>
                </c:pt>
                <c:pt idx="3">
                  <c:v>0.60803821222072085</c:v>
                </c:pt>
                <c:pt idx="4">
                  <c:v>0.42847912430593948</c:v>
                </c:pt>
                <c:pt idx="5">
                  <c:v>0.57220453374235269</c:v>
                </c:pt>
                <c:pt idx="6">
                  <c:v>0.53400449673701034</c:v>
                </c:pt>
                <c:pt idx="7">
                  <c:v>0.37605057291203581</c:v>
                </c:pt>
                <c:pt idx="8">
                  <c:v>0.31191833467689695</c:v>
                </c:pt>
                <c:pt idx="9">
                  <c:v>0.32290841936429659</c:v>
                </c:pt>
                <c:pt idx="10">
                  <c:v>0.46374319125980512</c:v>
                </c:pt>
                <c:pt idx="11">
                  <c:v>0.60545041676667088</c:v>
                </c:pt>
                <c:pt idx="12">
                  <c:v>0.65871222298512078</c:v>
                </c:pt>
                <c:pt idx="13">
                  <c:v>0.56894153934351899</c:v>
                </c:pt>
                <c:pt idx="14">
                  <c:v>0.23603850907071811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D-4624-A530-F4FBA233D0C7}"/>
            </c:ext>
          </c:extLst>
        </c:ser>
        <c:ser>
          <c:idx val="2"/>
          <c:order val="2"/>
          <c:tx>
            <c:strRef>
              <c:f>'2_figtab'!$L$2</c:f>
              <c:strCache>
                <c:ptCount val="1"/>
                <c:pt idx="0">
                  <c:v>Winter season</c:v>
                </c:pt>
              </c:strCache>
            </c:strRef>
          </c:tx>
          <c:spPr>
            <a:pattFill prst="dkUpDiag">
              <a:fgClr>
                <a:srgbClr val="00ADE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'2_figtab'!$I$3:$I$17</c:f>
              <c:strCache>
                <c:ptCount val="15"/>
                <c:pt idx="0">
                  <c:v>08:00-09:00</c:v>
                </c:pt>
                <c:pt idx="1">
                  <c:v>09:00-10:00</c:v>
                </c:pt>
                <c:pt idx="2">
                  <c:v>10:00-11:00</c:v>
                </c:pt>
                <c:pt idx="3">
                  <c:v>11:00-12:00</c:v>
                </c:pt>
                <c:pt idx="4">
                  <c:v>12:00-13:00</c:v>
                </c:pt>
                <c:pt idx="5">
                  <c:v>13:00-14:00</c:v>
                </c:pt>
                <c:pt idx="6">
                  <c:v>14:00-15:00</c:v>
                </c:pt>
                <c:pt idx="7">
                  <c:v>15:00-16:00</c:v>
                </c:pt>
                <c:pt idx="8">
                  <c:v>16:00-17:00</c:v>
                </c:pt>
                <c:pt idx="9">
                  <c:v>17:00-18:00</c:v>
                </c:pt>
                <c:pt idx="10">
                  <c:v>18:00-19:00</c:v>
                </c:pt>
                <c:pt idx="11">
                  <c:v>19:00-20:00</c:v>
                </c:pt>
                <c:pt idx="12">
                  <c:v>20:00-21:00</c:v>
                </c:pt>
                <c:pt idx="13">
                  <c:v>21:00-22:00</c:v>
                </c:pt>
                <c:pt idx="14">
                  <c:v>22:00-23:00</c:v>
                </c:pt>
              </c:strCache>
            </c:strRef>
          </c:cat>
          <c:val>
            <c:numRef>
              <c:f>'2_figtab'!$L$3:$L$17</c:f>
              <c:numCache>
                <c:formatCode>0%</c:formatCode>
                <c:ptCount val="15"/>
                <c:pt idx="0">
                  <c:v>4.127443918786633E-2</c:v>
                </c:pt>
                <c:pt idx="1">
                  <c:v>6.4460014016845979E-2</c:v>
                </c:pt>
                <c:pt idx="2">
                  <c:v>6.983845390391541E-2</c:v>
                </c:pt>
                <c:pt idx="3">
                  <c:v>6.9609989719559784E-2</c:v>
                </c:pt>
                <c:pt idx="4">
                  <c:v>5.7842579482921541E-2</c:v>
                </c:pt>
                <c:pt idx="5">
                  <c:v>5.9264897376855252E-2</c:v>
                </c:pt>
                <c:pt idx="6">
                  <c:v>7.9562450697502118E-2</c:v>
                </c:pt>
                <c:pt idx="7">
                  <c:v>8.5236804175919445E-2</c:v>
                </c:pt>
                <c:pt idx="8">
                  <c:v>0.15489192622725367</c:v>
                </c:pt>
                <c:pt idx="9">
                  <c:v>0.31535535786516167</c:v>
                </c:pt>
                <c:pt idx="10">
                  <c:v>0.35892566511539648</c:v>
                </c:pt>
                <c:pt idx="11">
                  <c:v>0.2913229018102298</c:v>
                </c:pt>
                <c:pt idx="12">
                  <c:v>0.24708654360137217</c:v>
                </c:pt>
                <c:pt idx="13">
                  <c:v>0.25814159724155494</c:v>
                </c:pt>
                <c:pt idx="14">
                  <c:v>0.11470806343643497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5D-4624-A530-F4FBA233D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91978744"/>
        <c:axId val="6919738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'2_figtab'!$K$2</c15:sqref>
                        </c15:formulaRef>
                      </c:ext>
                    </c:extLst>
                    <c:strCache>
                      <c:ptCount val="1"/>
                      <c:pt idx="0">
                        <c:v>Hulpregel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'2_figtab'!$I$3:$I$17</c15:sqref>
                        </c15:formulaRef>
                      </c:ext>
                    </c:extLst>
                    <c:strCache>
                      <c:ptCount val="15"/>
                      <c:pt idx="0">
                        <c:v>08:00-09:00</c:v>
                      </c:pt>
                      <c:pt idx="1">
                        <c:v>09:00-10:00</c:v>
                      </c:pt>
                      <c:pt idx="2">
                        <c:v>10:00-11:00</c:v>
                      </c:pt>
                      <c:pt idx="3">
                        <c:v>11:00-12:00</c:v>
                      </c:pt>
                      <c:pt idx="4">
                        <c:v>12:00-13:00</c:v>
                      </c:pt>
                      <c:pt idx="5">
                        <c:v>13:00-14:00</c:v>
                      </c:pt>
                      <c:pt idx="6">
                        <c:v>14:00-15:00</c:v>
                      </c:pt>
                      <c:pt idx="7">
                        <c:v>15:00-16:00</c:v>
                      </c:pt>
                      <c:pt idx="8">
                        <c:v>16:00-17:00</c:v>
                      </c:pt>
                      <c:pt idx="9">
                        <c:v>17:00-18:00</c:v>
                      </c:pt>
                      <c:pt idx="10">
                        <c:v>18:00-19:00</c:v>
                      </c:pt>
                      <c:pt idx="11">
                        <c:v>19:00-20:00</c:v>
                      </c:pt>
                      <c:pt idx="12">
                        <c:v>20:00-21:00</c:v>
                      </c:pt>
                      <c:pt idx="13">
                        <c:v>21:00-22:00</c:v>
                      </c:pt>
                      <c:pt idx="14">
                        <c:v>22:00-23:00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'2_figtab'!$K$3:$K$17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0.40393073390912754</c:v>
                      </c:pt>
                      <c:pt idx="1">
                        <c:v>0.6930586480555575</c:v>
                      </c:pt>
                      <c:pt idx="2">
                        <c:v>0.70183878340800965</c:v>
                      </c:pt>
                      <c:pt idx="3">
                        <c:v>0.67764820194028064</c:v>
                      </c:pt>
                      <c:pt idx="4">
                        <c:v>0.48632170378886103</c:v>
                      </c:pt>
                      <c:pt idx="5">
                        <c:v>0.63146943111920795</c:v>
                      </c:pt>
                      <c:pt idx="6">
                        <c:v>0.61356694743451246</c:v>
                      </c:pt>
                      <c:pt idx="7">
                        <c:v>0.46128737708795525</c:v>
                      </c:pt>
                      <c:pt idx="8">
                        <c:v>0.46681026090415062</c:v>
                      </c:pt>
                      <c:pt idx="9">
                        <c:v>0.63826377722945826</c:v>
                      </c:pt>
                      <c:pt idx="10">
                        <c:v>0.8226688563752016</c:v>
                      </c:pt>
                      <c:pt idx="11">
                        <c:v>0.89677331857690068</c:v>
                      </c:pt>
                      <c:pt idx="12">
                        <c:v>0.90579876658649294</c:v>
                      </c:pt>
                      <c:pt idx="13">
                        <c:v>0.82708313658507393</c:v>
                      </c:pt>
                      <c:pt idx="14">
                        <c:v>0.35074657250715308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15D-4624-A530-F4FBA233D0C7}"/>
                  </c:ext>
                </c:extLst>
              </c15:ser>
            </c15:filteredBarSeries>
          </c:ext>
        </c:extLst>
      </c:barChart>
      <c:catAx>
        <c:axId val="69197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1973824"/>
        <c:crosses val="autoZero"/>
        <c:auto val="1"/>
        <c:lblAlgn val="ctr"/>
        <c:lblOffset val="100"/>
        <c:noMultiLvlLbl val="0"/>
      </c:catAx>
      <c:valAx>
        <c:axId val="691973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19787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'2_figtab'!$J$52</c:f>
              <c:strCache>
                <c:ptCount val="1"/>
                <c:pt idx="0">
                  <c:v>Regular season</c:v>
                </c:pt>
              </c:strCache>
            </c:strRef>
          </c:tx>
          <c:spPr>
            <a:solidFill>
              <a:srgbClr val="7C0040"/>
            </a:solidFill>
            <a:ln>
              <a:noFill/>
            </a:ln>
            <a:effectLst/>
          </c:spPr>
          <c:invertIfNegative val="0"/>
          <c:cat>
            <c:multiLvlStrRef>
              <c:f>'2_figtab'!$H$53:$I$83</c:f>
              <c:multiLvlStrCache>
                <c:ptCount val="31"/>
                <c:lvl>
                  <c:pt idx="0">
                    <c:v>08:00-09:00</c:v>
                  </c:pt>
                  <c:pt idx="1">
                    <c:v>09:00-10:00</c:v>
                  </c:pt>
                  <c:pt idx="2">
                    <c:v>10:00-11:00</c:v>
                  </c:pt>
                  <c:pt idx="3">
                    <c:v>11:00-12:00</c:v>
                  </c:pt>
                  <c:pt idx="4">
                    <c:v>12:00-13:00</c:v>
                  </c:pt>
                  <c:pt idx="5">
                    <c:v>13:00-14:00</c:v>
                  </c:pt>
                  <c:pt idx="6">
                    <c:v>14:00-15:00</c:v>
                  </c:pt>
                  <c:pt idx="7">
                    <c:v>15:00-16:00</c:v>
                  </c:pt>
                  <c:pt idx="8">
                    <c:v>16:00-17:00</c:v>
                  </c:pt>
                  <c:pt idx="9">
                    <c:v>17:00-18:00</c:v>
                  </c:pt>
                  <c:pt idx="10">
                    <c:v>18:00-19:00</c:v>
                  </c:pt>
                  <c:pt idx="11">
                    <c:v>19:00-20:00</c:v>
                  </c:pt>
                  <c:pt idx="12">
                    <c:v>20:00-21:00</c:v>
                  </c:pt>
                  <c:pt idx="13">
                    <c:v>21:00-22:00</c:v>
                  </c:pt>
                  <c:pt idx="14">
                    <c:v>22:00-23:00</c:v>
                  </c:pt>
                  <c:pt idx="16">
                    <c:v>08:00-09:00</c:v>
                  </c:pt>
                  <c:pt idx="17">
                    <c:v>09:00-10:00</c:v>
                  </c:pt>
                  <c:pt idx="18">
                    <c:v>10:00-11:00</c:v>
                  </c:pt>
                  <c:pt idx="19">
                    <c:v>11:00-12:00</c:v>
                  </c:pt>
                  <c:pt idx="20">
                    <c:v>12:00-13:00</c:v>
                  </c:pt>
                  <c:pt idx="21">
                    <c:v>13:00-14:00</c:v>
                  </c:pt>
                  <c:pt idx="22">
                    <c:v>14:00-15:00</c:v>
                  </c:pt>
                  <c:pt idx="23">
                    <c:v>15:00-16:00</c:v>
                  </c:pt>
                  <c:pt idx="24">
                    <c:v>16:00-17:00</c:v>
                  </c:pt>
                  <c:pt idx="25">
                    <c:v>17:00-18:00</c:v>
                  </c:pt>
                  <c:pt idx="26">
                    <c:v>18:00-19:00</c:v>
                  </c:pt>
                  <c:pt idx="27">
                    <c:v>19:00-20:00</c:v>
                  </c:pt>
                  <c:pt idx="28">
                    <c:v>20:00-21:00</c:v>
                  </c:pt>
                  <c:pt idx="29">
                    <c:v>21:00-22:00</c:v>
                  </c:pt>
                  <c:pt idx="30">
                    <c:v>22:00-23:00</c:v>
                  </c:pt>
                </c:lvl>
                <c:lvl>
                  <c:pt idx="0">
                    <c:v>Saturday</c:v>
                  </c:pt>
                  <c:pt idx="16">
                    <c:v>Sunday</c:v>
                  </c:pt>
                </c:lvl>
              </c:multiLvlStrCache>
            </c:multiLvlStrRef>
          </c:cat>
          <c:val>
            <c:numRef>
              <c:f>'2_figtab'!$J$53:$J$83</c:f>
              <c:numCache>
                <c:formatCode>0%</c:formatCode>
                <c:ptCount val="31"/>
                <c:pt idx="0">
                  <c:v>7.7487874201883813E-2</c:v>
                </c:pt>
                <c:pt idx="1">
                  <c:v>0.26299381850791947</c:v>
                </c:pt>
                <c:pt idx="2">
                  <c:v>0.34213442983900882</c:v>
                </c:pt>
                <c:pt idx="3">
                  <c:v>0.32587529232108209</c:v>
                </c:pt>
                <c:pt idx="4">
                  <c:v>0.28612181307938817</c:v>
                </c:pt>
                <c:pt idx="5">
                  <c:v>0.31469690819452273</c:v>
                </c:pt>
                <c:pt idx="6">
                  <c:v>0.32250074839004417</c:v>
                </c:pt>
                <c:pt idx="7">
                  <c:v>0.29808321212131705</c:v>
                </c:pt>
                <c:pt idx="8">
                  <c:v>0.27091653530447929</c:v>
                </c:pt>
                <c:pt idx="9">
                  <c:v>0.25264119184719946</c:v>
                </c:pt>
                <c:pt idx="10">
                  <c:v>0.22364687177039688</c:v>
                </c:pt>
                <c:pt idx="11">
                  <c:v>0.24470509066270385</c:v>
                </c:pt>
                <c:pt idx="12">
                  <c:v>0.2082630370534192</c:v>
                </c:pt>
                <c:pt idx="13">
                  <c:v>0.13362540149426505</c:v>
                </c:pt>
                <c:pt idx="14">
                  <c:v>6.8751813779906634E-2</c:v>
                </c:pt>
                <c:pt idx="16">
                  <c:v>7.7485232232136991E-2</c:v>
                </c:pt>
                <c:pt idx="17">
                  <c:v>0.15200245586044689</c:v>
                </c:pt>
                <c:pt idx="18">
                  <c:v>0.24473974797218542</c:v>
                </c:pt>
                <c:pt idx="19">
                  <c:v>0.26242458204469182</c:v>
                </c:pt>
                <c:pt idx="20">
                  <c:v>0.22106087639790351</c:v>
                </c:pt>
                <c:pt idx="21">
                  <c:v>0.19306675628771736</c:v>
                </c:pt>
                <c:pt idx="22">
                  <c:v>0.19341098610055549</c:v>
                </c:pt>
                <c:pt idx="23">
                  <c:v>0.16837713983905769</c:v>
                </c:pt>
                <c:pt idx="24">
                  <c:v>0.1479886125962093</c:v>
                </c:pt>
                <c:pt idx="25">
                  <c:v>0.11788916357516778</c:v>
                </c:pt>
                <c:pt idx="26">
                  <c:v>8.6556515110903551E-2</c:v>
                </c:pt>
                <c:pt idx="27">
                  <c:v>8.3713591279597613E-2</c:v>
                </c:pt>
                <c:pt idx="28">
                  <c:v>6.9545683259531782E-2</c:v>
                </c:pt>
                <c:pt idx="29">
                  <c:v>3.543653607992233E-2</c:v>
                </c:pt>
                <c:pt idx="30">
                  <c:v>2.6295435111477326E-2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4-4E60-868D-291DA35E5B65}"/>
            </c:ext>
          </c:extLst>
        </c:ser>
        <c:ser>
          <c:idx val="2"/>
          <c:order val="2"/>
          <c:tx>
            <c:strRef>
              <c:f>'2_figtab'!$L$52</c:f>
              <c:strCache>
                <c:ptCount val="1"/>
                <c:pt idx="0">
                  <c:v>Winter season</c:v>
                </c:pt>
              </c:strCache>
            </c:strRef>
          </c:tx>
          <c:spPr>
            <a:pattFill prst="dkUpDiag">
              <a:fgClr>
                <a:srgbClr val="00ADE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multiLvlStrRef>
              <c:f>'2_figtab'!$H$53:$I$83</c:f>
              <c:multiLvlStrCache>
                <c:ptCount val="31"/>
                <c:lvl>
                  <c:pt idx="0">
                    <c:v>08:00-09:00</c:v>
                  </c:pt>
                  <c:pt idx="1">
                    <c:v>09:00-10:00</c:v>
                  </c:pt>
                  <c:pt idx="2">
                    <c:v>10:00-11:00</c:v>
                  </c:pt>
                  <c:pt idx="3">
                    <c:v>11:00-12:00</c:v>
                  </c:pt>
                  <c:pt idx="4">
                    <c:v>12:00-13:00</c:v>
                  </c:pt>
                  <c:pt idx="5">
                    <c:v>13:00-14:00</c:v>
                  </c:pt>
                  <c:pt idx="6">
                    <c:v>14:00-15:00</c:v>
                  </c:pt>
                  <c:pt idx="7">
                    <c:v>15:00-16:00</c:v>
                  </c:pt>
                  <c:pt idx="8">
                    <c:v>16:00-17:00</c:v>
                  </c:pt>
                  <c:pt idx="9">
                    <c:v>17:00-18:00</c:v>
                  </c:pt>
                  <c:pt idx="10">
                    <c:v>18:00-19:00</c:v>
                  </c:pt>
                  <c:pt idx="11">
                    <c:v>19:00-20:00</c:v>
                  </c:pt>
                  <c:pt idx="12">
                    <c:v>20:00-21:00</c:v>
                  </c:pt>
                  <c:pt idx="13">
                    <c:v>21:00-22:00</c:v>
                  </c:pt>
                  <c:pt idx="14">
                    <c:v>22:00-23:00</c:v>
                  </c:pt>
                  <c:pt idx="16">
                    <c:v>08:00-09:00</c:v>
                  </c:pt>
                  <c:pt idx="17">
                    <c:v>09:00-10:00</c:v>
                  </c:pt>
                  <c:pt idx="18">
                    <c:v>10:00-11:00</c:v>
                  </c:pt>
                  <c:pt idx="19">
                    <c:v>11:00-12:00</c:v>
                  </c:pt>
                  <c:pt idx="20">
                    <c:v>12:00-13:00</c:v>
                  </c:pt>
                  <c:pt idx="21">
                    <c:v>13:00-14:00</c:v>
                  </c:pt>
                  <c:pt idx="22">
                    <c:v>14:00-15:00</c:v>
                  </c:pt>
                  <c:pt idx="23">
                    <c:v>15:00-16:00</c:v>
                  </c:pt>
                  <c:pt idx="24">
                    <c:v>16:00-17:00</c:v>
                  </c:pt>
                  <c:pt idx="25">
                    <c:v>17:00-18:00</c:v>
                  </c:pt>
                  <c:pt idx="26">
                    <c:v>18:00-19:00</c:v>
                  </c:pt>
                  <c:pt idx="27">
                    <c:v>19:00-20:00</c:v>
                  </c:pt>
                  <c:pt idx="28">
                    <c:v>20:00-21:00</c:v>
                  </c:pt>
                  <c:pt idx="29">
                    <c:v>21:00-22:00</c:v>
                  </c:pt>
                  <c:pt idx="30">
                    <c:v>22:00-23:00</c:v>
                  </c:pt>
                </c:lvl>
                <c:lvl>
                  <c:pt idx="0">
                    <c:v>Saturday</c:v>
                  </c:pt>
                  <c:pt idx="16">
                    <c:v>Sunday</c:v>
                  </c:pt>
                </c:lvl>
              </c:multiLvlStrCache>
            </c:multiLvlStrRef>
          </c:cat>
          <c:val>
            <c:numRef>
              <c:f>'2_figtab'!$L$53:$L$83</c:f>
              <c:numCache>
                <c:formatCode>0%</c:formatCode>
                <c:ptCount val="31"/>
                <c:pt idx="0">
                  <c:v>6.4880231047661371E-2</c:v>
                </c:pt>
                <c:pt idx="1">
                  <c:v>0.35676223326732648</c:v>
                </c:pt>
                <c:pt idx="2">
                  <c:v>0.38674492492821316</c:v>
                </c:pt>
                <c:pt idx="3">
                  <c:v>0.40254852309185957</c:v>
                </c:pt>
                <c:pt idx="4">
                  <c:v>0.38837276830256956</c:v>
                </c:pt>
                <c:pt idx="5">
                  <c:v>0.38779024467362117</c:v>
                </c:pt>
                <c:pt idx="6">
                  <c:v>0.36737495839193879</c:v>
                </c:pt>
                <c:pt idx="7">
                  <c:v>0.35191954872333397</c:v>
                </c:pt>
                <c:pt idx="8">
                  <c:v>0.32022796361247968</c:v>
                </c:pt>
                <c:pt idx="9">
                  <c:v>0.2935717576237431</c:v>
                </c:pt>
                <c:pt idx="10">
                  <c:v>0.25175915644347058</c:v>
                </c:pt>
                <c:pt idx="11">
                  <c:v>0.21976228719503743</c:v>
                </c:pt>
                <c:pt idx="12">
                  <c:v>0.15840326150455419</c:v>
                </c:pt>
                <c:pt idx="13">
                  <c:v>9.7832582132049789E-2</c:v>
                </c:pt>
                <c:pt idx="14">
                  <c:v>1.1200773320526977E-2</c:v>
                </c:pt>
                <c:pt idx="16">
                  <c:v>1.670631884738516E-2</c:v>
                </c:pt>
                <c:pt idx="17">
                  <c:v>0.23266454947111989</c:v>
                </c:pt>
                <c:pt idx="18">
                  <c:v>0.33755808457903169</c:v>
                </c:pt>
                <c:pt idx="19">
                  <c:v>0.36482667199576474</c:v>
                </c:pt>
                <c:pt idx="20">
                  <c:v>0.3679227401357934</c:v>
                </c:pt>
                <c:pt idx="21">
                  <c:v>0.35997679879576955</c:v>
                </c:pt>
                <c:pt idx="22">
                  <c:v>0.32102786303372599</c:v>
                </c:pt>
                <c:pt idx="23">
                  <c:v>0.30364016635454572</c:v>
                </c:pt>
                <c:pt idx="24">
                  <c:v>0.27165583970296814</c:v>
                </c:pt>
                <c:pt idx="25">
                  <c:v>0.22542996061329007</c:v>
                </c:pt>
                <c:pt idx="26">
                  <c:v>0.14582745579352929</c:v>
                </c:pt>
                <c:pt idx="27">
                  <c:v>9.6226111880212337E-2</c:v>
                </c:pt>
                <c:pt idx="28">
                  <c:v>7.627955159636915E-2</c:v>
                </c:pt>
                <c:pt idx="29">
                  <c:v>4.2123687143566145E-2</c:v>
                </c:pt>
                <c:pt idx="30">
                  <c:v>1.2745116173140454E-2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4-4E60-868D-291DA35E5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91978744"/>
        <c:axId val="6919738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'2_figtab'!$K$52</c15:sqref>
                        </c15:formulaRef>
                      </c:ext>
                    </c:extLst>
                    <c:strCache>
                      <c:ptCount val="1"/>
                      <c:pt idx="0">
                        <c:v>Hulpregel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'2_figtab'!$H$53:$I$83</c15:sqref>
                        </c15:formulaRef>
                      </c:ext>
                    </c:extLst>
                    <c:multiLvlStrCache>
                      <c:ptCount val="31"/>
                      <c:lvl>
                        <c:pt idx="0">
                          <c:v>08:00-09:00</c:v>
                        </c:pt>
                        <c:pt idx="1">
                          <c:v>09:00-10:00</c:v>
                        </c:pt>
                        <c:pt idx="2">
                          <c:v>10:00-11:00</c:v>
                        </c:pt>
                        <c:pt idx="3">
                          <c:v>11:00-12:00</c:v>
                        </c:pt>
                        <c:pt idx="4">
                          <c:v>12:00-13:00</c:v>
                        </c:pt>
                        <c:pt idx="5">
                          <c:v>13:00-14:00</c:v>
                        </c:pt>
                        <c:pt idx="6">
                          <c:v>14:00-15:00</c:v>
                        </c:pt>
                        <c:pt idx="7">
                          <c:v>15:00-16:00</c:v>
                        </c:pt>
                        <c:pt idx="8">
                          <c:v>16:00-17:00</c:v>
                        </c:pt>
                        <c:pt idx="9">
                          <c:v>17:00-18:00</c:v>
                        </c:pt>
                        <c:pt idx="10">
                          <c:v>18:00-19:00</c:v>
                        </c:pt>
                        <c:pt idx="11">
                          <c:v>19:00-20:00</c:v>
                        </c:pt>
                        <c:pt idx="12">
                          <c:v>20:00-21:00</c:v>
                        </c:pt>
                        <c:pt idx="13">
                          <c:v>21:00-22:00</c:v>
                        </c:pt>
                        <c:pt idx="14">
                          <c:v>22:00-23:00</c:v>
                        </c:pt>
                        <c:pt idx="16">
                          <c:v>08:00-09:00</c:v>
                        </c:pt>
                        <c:pt idx="17">
                          <c:v>09:00-10:00</c:v>
                        </c:pt>
                        <c:pt idx="18">
                          <c:v>10:00-11:00</c:v>
                        </c:pt>
                        <c:pt idx="19">
                          <c:v>11:00-12:00</c:v>
                        </c:pt>
                        <c:pt idx="20">
                          <c:v>12:00-13:00</c:v>
                        </c:pt>
                        <c:pt idx="21">
                          <c:v>13:00-14:00</c:v>
                        </c:pt>
                        <c:pt idx="22">
                          <c:v>14:00-15:00</c:v>
                        </c:pt>
                        <c:pt idx="23">
                          <c:v>15:00-16:00</c:v>
                        </c:pt>
                        <c:pt idx="24">
                          <c:v>16:00-17:00</c:v>
                        </c:pt>
                        <c:pt idx="25">
                          <c:v>17:00-18:00</c:v>
                        </c:pt>
                        <c:pt idx="26">
                          <c:v>18:00-19:00</c:v>
                        </c:pt>
                        <c:pt idx="27">
                          <c:v>19:00-20:00</c:v>
                        </c:pt>
                        <c:pt idx="28">
                          <c:v>20:00-21:00</c:v>
                        </c:pt>
                        <c:pt idx="29">
                          <c:v>21:00-22:00</c:v>
                        </c:pt>
                        <c:pt idx="30">
                          <c:v>22:00-23:00</c:v>
                        </c:pt>
                      </c:lvl>
                      <c:lvl>
                        <c:pt idx="0">
                          <c:v>Saturday</c:v>
                        </c:pt>
                        <c:pt idx="16">
                          <c:v>Sunday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'2_figtab'!$K$53:$K$83</c15:sqref>
                        </c15:formulaRef>
                      </c:ext>
                    </c:extLst>
                    <c:numCache>
                      <c:formatCode>0%</c:formatCode>
                      <c:ptCount val="31"/>
                      <c:pt idx="0">
                        <c:v>0.14236810524954518</c:v>
                      </c:pt>
                      <c:pt idx="1">
                        <c:v>0.61975605177524595</c:v>
                      </c:pt>
                      <c:pt idx="2">
                        <c:v>0.72887935476722199</c:v>
                      </c:pt>
                      <c:pt idx="3">
                        <c:v>0.72842381541294166</c:v>
                      </c:pt>
                      <c:pt idx="4">
                        <c:v>0.67449458138195773</c:v>
                      </c:pt>
                      <c:pt idx="5">
                        <c:v>0.70248715286814389</c:v>
                      </c:pt>
                      <c:pt idx="6">
                        <c:v>0.68987570678198296</c:v>
                      </c:pt>
                      <c:pt idx="7">
                        <c:v>0.65000276084465103</c:v>
                      </c:pt>
                      <c:pt idx="8">
                        <c:v>0.59114449891695897</c:v>
                      </c:pt>
                      <c:pt idx="9">
                        <c:v>0.54621294947094257</c:v>
                      </c:pt>
                      <c:pt idx="10">
                        <c:v>0.47540602821386746</c:v>
                      </c:pt>
                      <c:pt idx="11">
                        <c:v>0.46446737785774128</c:v>
                      </c:pt>
                      <c:pt idx="12">
                        <c:v>0.36666629855797339</c:v>
                      </c:pt>
                      <c:pt idx="13">
                        <c:v>0.23145798362631484</c:v>
                      </c:pt>
                      <c:pt idx="14">
                        <c:v>7.9952587100433611E-2</c:v>
                      </c:pt>
                      <c:pt idx="16">
                        <c:v>9.4191551079522151E-2</c:v>
                      </c:pt>
                      <c:pt idx="17">
                        <c:v>0.38466700533156678</c:v>
                      </c:pt>
                      <c:pt idx="18">
                        <c:v>0.58229783255121714</c:v>
                      </c:pt>
                      <c:pt idx="19">
                        <c:v>0.62725125404045656</c:v>
                      </c:pt>
                      <c:pt idx="20">
                        <c:v>0.58898361653369691</c:v>
                      </c:pt>
                      <c:pt idx="21">
                        <c:v>0.5530435550834869</c:v>
                      </c:pt>
                      <c:pt idx="22">
                        <c:v>0.51443884913428151</c:v>
                      </c:pt>
                      <c:pt idx="23">
                        <c:v>0.47201730619360344</c:v>
                      </c:pt>
                      <c:pt idx="24">
                        <c:v>0.41964445229917741</c:v>
                      </c:pt>
                      <c:pt idx="25">
                        <c:v>0.34331912418845784</c:v>
                      </c:pt>
                      <c:pt idx="26">
                        <c:v>0.23238397090443286</c:v>
                      </c:pt>
                      <c:pt idx="27">
                        <c:v>0.17993970315980995</c:v>
                      </c:pt>
                      <c:pt idx="28">
                        <c:v>0.14582523485590093</c:v>
                      </c:pt>
                      <c:pt idx="29">
                        <c:v>7.7560223223488475E-2</c:v>
                      </c:pt>
                      <c:pt idx="30">
                        <c:v>3.904055128461778E-2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9A4-4E60-868D-291DA35E5B65}"/>
                  </c:ext>
                </c:extLst>
              </c15:ser>
            </c15:filteredBarSeries>
          </c:ext>
        </c:extLst>
      </c:barChart>
      <c:catAx>
        <c:axId val="69197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1973824"/>
        <c:crosses val="autoZero"/>
        <c:auto val="1"/>
        <c:lblAlgn val="ctr"/>
        <c:lblOffset val="100"/>
        <c:noMultiLvlLbl val="0"/>
      </c:catAx>
      <c:valAx>
        <c:axId val="691973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19787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Gebruik!$B$2:$B$379</cx:f>
        <cx:lvl ptCount="378">
          <cx:pt idx="0">Large indoor sports facility</cx:pt>
          <cx:pt idx="1">Large indoor sports facility</cx:pt>
          <cx:pt idx="2">Large indoor sports facility</cx:pt>
          <cx:pt idx="3">Large indoor sports facility</cx:pt>
          <cx:pt idx="4">Large indoor sports facility</cx:pt>
          <cx:pt idx="5">Large indoor sports facility</cx:pt>
          <cx:pt idx="6">Large indoor sports facility</cx:pt>
          <cx:pt idx="7">Large indoor sports facility</cx:pt>
          <cx:pt idx="8">Large indoor sports facility</cx:pt>
          <cx:pt idx="9">Large indoor sports facility</cx:pt>
          <cx:pt idx="10">Large indoor sports facility</cx:pt>
          <cx:pt idx="11">Large indoor sports facility</cx:pt>
          <cx:pt idx="12">Large indoor sports facility</cx:pt>
          <cx:pt idx="13">Large indoor sports facility</cx:pt>
          <cx:pt idx="14">Large indoor sports facility</cx:pt>
          <cx:pt idx="15">Large indoor sports facility</cx:pt>
          <cx:pt idx="16">Large indoor sports facility</cx:pt>
          <cx:pt idx="17">Large indoor sports facility</cx:pt>
          <cx:pt idx="18">Large indoor sports facility</cx:pt>
          <cx:pt idx="19">Large indoor sports facility</cx:pt>
          <cx:pt idx="20">Large indoor sports facility</cx:pt>
          <cx:pt idx="21">Large indoor sports facility</cx:pt>
          <cx:pt idx="22">Large indoor sports facility</cx:pt>
          <cx:pt idx="23">Large indoor sports facility</cx:pt>
          <cx:pt idx="24">Large indoor sports facility</cx:pt>
          <cx:pt idx="25">Large indoor sports facility</cx:pt>
          <cx:pt idx="26">Large indoor sports facility</cx:pt>
          <cx:pt idx="27">Large indoor sports facility</cx:pt>
          <cx:pt idx="28">Large indoor sports facility</cx:pt>
          <cx:pt idx="29">Large indoor sports facility</cx:pt>
          <cx:pt idx="30">Large indoor sports facility</cx:pt>
          <cx:pt idx="31">Large indoor sports facility</cx:pt>
          <cx:pt idx="32">Large indoor sports facility</cx:pt>
          <cx:pt idx="33">Large indoor sports facility</cx:pt>
          <cx:pt idx="34">Large indoor sports facility</cx:pt>
          <cx:pt idx="35">Large indoor sports facility</cx:pt>
          <cx:pt idx="36">Large indoor sports facility</cx:pt>
          <cx:pt idx="37">Large indoor sports facility</cx:pt>
          <cx:pt idx="38">Large indoor sports facility</cx:pt>
          <cx:pt idx="39">Large indoor sports facility</cx:pt>
          <cx:pt idx="40">Large indoor sports facility</cx:pt>
          <cx:pt idx="41">Large indoor sports facility</cx:pt>
          <cx:pt idx="42">Large indoor sports facility</cx:pt>
          <cx:pt idx="43">Large indoor sports facility</cx:pt>
          <cx:pt idx="44">Large indoor sports facility</cx:pt>
          <cx:pt idx="45">Large indoor sports facility</cx:pt>
          <cx:pt idx="46">Large indoor sports facility</cx:pt>
          <cx:pt idx="47">Large indoor sports facility</cx:pt>
          <cx:pt idx="48">Large indoor sports facility</cx:pt>
          <cx:pt idx="49">Large indoor sports facility</cx:pt>
          <cx:pt idx="50">Large indoor sports facility</cx:pt>
          <cx:pt idx="51">Large indoor sports facility</cx:pt>
          <cx:pt idx="52">Large indoor sports facility</cx:pt>
          <cx:pt idx="53">Large indoor sports facility</cx:pt>
          <cx:pt idx="54">Large indoor sports facility</cx:pt>
          <cx:pt idx="55">Large indoor sports facility</cx:pt>
          <cx:pt idx="56">Large indoor sports facility</cx:pt>
          <cx:pt idx="57">Large indoor sports facility</cx:pt>
          <cx:pt idx="58">Large indoor sports facility</cx:pt>
          <cx:pt idx="59">Large indoor sports facility</cx:pt>
          <cx:pt idx="60">Large indoor sports facility</cx:pt>
          <cx:pt idx="61">Large indoor sports facility</cx:pt>
          <cx:pt idx="62">Large indoor sports facility</cx:pt>
          <cx:pt idx="63">Large indoor sports facility</cx:pt>
          <cx:pt idx="64">Large indoor sports facility</cx:pt>
          <cx:pt idx="65">Large indoor sports facility</cx:pt>
          <cx:pt idx="66">Large indoor sports facility</cx:pt>
          <cx:pt idx="67">Large indoor sports facility</cx:pt>
          <cx:pt idx="68">Large indoor sports facility</cx:pt>
          <cx:pt idx="69">Large indoor sports facility</cx:pt>
          <cx:pt idx="70">Large indoor sports facility</cx:pt>
          <cx:pt idx="71">Large indoor sports facility</cx:pt>
          <cx:pt idx="72">Large indoor sports facility</cx:pt>
          <cx:pt idx="73">Large indoor sports facility</cx:pt>
          <cx:pt idx="74">Large indoor sports facility</cx:pt>
          <cx:pt idx="75">Large indoor sports facility</cx:pt>
          <cx:pt idx="76">Large indoor sports facility</cx:pt>
          <cx:pt idx="77">Large indoor sports facility</cx:pt>
          <cx:pt idx="78">Large indoor sports facility</cx:pt>
          <cx:pt idx="79">Large indoor sports facility</cx:pt>
          <cx:pt idx="80">Large indoor sports facility</cx:pt>
          <cx:pt idx="81">Large indoor sports facility</cx:pt>
          <cx:pt idx="82">Large indoor sports facility</cx:pt>
          <cx:pt idx="83">Large indoor sports facility</cx:pt>
          <cx:pt idx="84">Large indoor sports facility</cx:pt>
          <cx:pt idx="85">Large indoor sports facility</cx:pt>
          <cx:pt idx="86">Large indoor sports facility</cx:pt>
          <cx:pt idx="87">Large indoor sports facility</cx:pt>
          <cx:pt idx="88">Large indoor sports facility</cx:pt>
          <cx:pt idx="89">Large indoor sports facility</cx:pt>
          <cx:pt idx="90">Large indoor sports facility</cx:pt>
          <cx:pt idx="91">Large indoor sports facility</cx:pt>
          <cx:pt idx="92">Large indoor sports facility</cx:pt>
          <cx:pt idx="93">Large indoor sports facility</cx:pt>
          <cx:pt idx="94">Large indoor sports facility</cx:pt>
          <cx:pt idx="95">Large indoor sports facility</cx:pt>
          <cx:pt idx="96">Large indoor sports facility</cx:pt>
          <cx:pt idx="97">Large indoor sports facility</cx:pt>
          <cx:pt idx="98">Medium indoor sports facility</cx:pt>
          <cx:pt idx="99">Medium indoor sports facility</cx:pt>
          <cx:pt idx="100">Medium indoor sports facility</cx:pt>
          <cx:pt idx="101">Medium indoor sports facility</cx:pt>
          <cx:pt idx="102">Medium indoor sports facility</cx:pt>
          <cx:pt idx="103">Medium indoor sports facility</cx:pt>
          <cx:pt idx="104">Medium indoor sports facility</cx:pt>
          <cx:pt idx="105">Medium indoor sports facility</cx:pt>
          <cx:pt idx="106">Medium indoor sports facility</cx:pt>
          <cx:pt idx="107">Medium indoor sports facility</cx:pt>
          <cx:pt idx="108">Medium indoor sports facility</cx:pt>
          <cx:pt idx="109">Medium indoor sports facility</cx:pt>
          <cx:pt idx="110">Medium indoor sports facility</cx:pt>
          <cx:pt idx="111">Medium indoor sports facility</cx:pt>
          <cx:pt idx="112">Medium indoor sports facility</cx:pt>
          <cx:pt idx="113">Medium indoor sports facility</cx:pt>
          <cx:pt idx="114">Medium indoor sports facility</cx:pt>
          <cx:pt idx="115">Medium indoor sports facility</cx:pt>
          <cx:pt idx="116">Medium indoor sports facility</cx:pt>
          <cx:pt idx="117">Medium indoor sports facility</cx:pt>
          <cx:pt idx="118">Medium indoor sports facility</cx:pt>
          <cx:pt idx="119">Medium indoor sports facility</cx:pt>
          <cx:pt idx="120">Medium indoor sports facility</cx:pt>
          <cx:pt idx="121">Medium indoor sports facility</cx:pt>
          <cx:pt idx="122">Medium indoor sports facility</cx:pt>
          <cx:pt idx="123">Medium indoor sports facility</cx:pt>
          <cx:pt idx="124">Medium indoor sports facility</cx:pt>
          <cx:pt idx="125">Medium indoor sports facility</cx:pt>
          <cx:pt idx="126">Medium indoor sports facility</cx:pt>
          <cx:pt idx="127">Medium indoor sports facility</cx:pt>
          <cx:pt idx="128">Medium indoor sports facility</cx:pt>
          <cx:pt idx="129">Medium indoor sports facility</cx:pt>
          <cx:pt idx="130">Medium indoor sports facility</cx:pt>
          <cx:pt idx="131">Medium indoor sports facility</cx:pt>
          <cx:pt idx="132">Medium indoor sports facility</cx:pt>
          <cx:pt idx="133">Medium indoor sports facility</cx:pt>
          <cx:pt idx="134">Medium indoor sports facility</cx:pt>
          <cx:pt idx="135">Medium indoor sports facility</cx:pt>
          <cx:pt idx="136">Medium indoor sports facility</cx:pt>
          <cx:pt idx="137">Medium indoor sports facility</cx:pt>
          <cx:pt idx="138">Medium indoor sports facility</cx:pt>
          <cx:pt idx="139">Medium indoor sports facility</cx:pt>
          <cx:pt idx="140">Medium indoor sports facility</cx:pt>
          <cx:pt idx="141">Medium indoor sports facility</cx:pt>
          <cx:pt idx="142">Medium indoor sports facility</cx:pt>
          <cx:pt idx="143">Medium indoor sports facility</cx:pt>
          <cx:pt idx="144">Medium indoor sports facility</cx:pt>
          <cx:pt idx="145">Small indoor sports facility</cx:pt>
          <cx:pt idx="146">Small indoor sports facility</cx:pt>
          <cx:pt idx="147">Small indoor sports facility</cx:pt>
          <cx:pt idx="148">Small indoor sports facility</cx:pt>
          <cx:pt idx="149">Small indoor sports facility</cx:pt>
          <cx:pt idx="150">Small indoor sports facility</cx:pt>
          <cx:pt idx="151">Small indoor sports facility</cx:pt>
          <cx:pt idx="152">Small indoor sports facility</cx:pt>
          <cx:pt idx="153">Small indoor sports facility</cx:pt>
          <cx:pt idx="154">Small indoor sports facility</cx:pt>
          <cx:pt idx="155">Small indoor sports facility</cx:pt>
          <cx:pt idx="156">Small indoor sports facility</cx:pt>
          <cx:pt idx="157">Small indoor sports facility</cx:pt>
          <cx:pt idx="158">Small indoor sports facility</cx:pt>
          <cx:pt idx="159">Small indoor sports facility</cx:pt>
          <cx:pt idx="160">Small indoor sports facility</cx:pt>
          <cx:pt idx="161">Small indoor sports facility</cx:pt>
          <cx:pt idx="162">Small indoor sports facility</cx:pt>
          <cx:pt idx="163">Small indoor sports facility</cx:pt>
          <cx:pt idx="164">Small indoor sports facility</cx:pt>
          <cx:pt idx="165">Small indoor sports facility</cx:pt>
          <cx:pt idx="166">Small indoor sports facility</cx:pt>
          <cx:pt idx="167">Small indoor sports facility</cx:pt>
          <cx:pt idx="168">Small indoor sports facility</cx:pt>
          <cx:pt idx="169">Small indoor sports facility</cx:pt>
          <cx:pt idx="170">Small indoor sports facility</cx:pt>
          <cx:pt idx="171">Small indoor sports facility</cx:pt>
          <cx:pt idx="172">Small indoor sports facility</cx:pt>
          <cx:pt idx="173">Small indoor sports facility</cx:pt>
          <cx:pt idx="174">Small indoor sports facility</cx:pt>
          <cx:pt idx="175">Small indoor sports facility</cx:pt>
          <cx:pt idx="176">Small indoor sports facility</cx:pt>
          <cx:pt idx="177">Small indoor sports facility</cx:pt>
          <cx:pt idx="178">Small indoor sports facility</cx:pt>
          <cx:pt idx="179">Small indoor sports facility</cx:pt>
          <cx:pt idx="180">Small indoor sports facility</cx:pt>
          <cx:pt idx="181">Small indoor sports facility</cx:pt>
          <cx:pt idx="182">Small indoor sports facility</cx:pt>
          <cx:pt idx="183">Small indoor sports facility</cx:pt>
          <cx:pt idx="184">Small indoor sports facility</cx:pt>
          <cx:pt idx="185">Small indoor sports facility</cx:pt>
          <cx:pt idx="186">Small indoor sports facility</cx:pt>
          <cx:pt idx="187">Small indoor sports facility</cx:pt>
          <cx:pt idx="188">Small indoor sports facility</cx:pt>
          <cx:pt idx="189">Small indoor sports facility</cx:pt>
          <cx:pt idx="190">Small indoor sports facility</cx:pt>
          <cx:pt idx="191">Small indoor sports facility</cx:pt>
          <cx:pt idx="192">Small indoor sports facility</cx:pt>
          <cx:pt idx="193">Small indoor sports facility</cx:pt>
          <cx:pt idx="194">Small indoor sports facility</cx:pt>
          <cx:pt idx="195">Small indoor sports facility</cx:pt>
          <cx:pt idx="196">Small indoor sports facility</cx:pt>
          <cx:pt idx="197">Small indoor sports facility</cx:pt>
          <cx:pt idx="198">Small indoor sports facility</cx:pt>
          <cx:pt idx="199">Small indoor sports facility</cx:pt>
          <cx:pt idx="200">Small indoor sports facility</cx:pt>
          <cx:pt idx="201">Small indoor sports facility</cx:pt>
          <cx:pt idx="202">Small indoor sports facility</cx:pt>
          <cx:pt idx="203">Small indoor sports facility</cx:pt>
          <cx:pt idx="204">Small indoor sports facility</cx:pt>
          <cx:pt idx="205">Small indoor sports facility</cx:pt>
          <cx:pt idx="206">Small indoor sports facility</cx:pt>
          <cx:pt idx="207">Small indoor sports facility</cx:pt>
          <cx:pt idx="208">Small indoor sports facility</cx:pt>
          <cx:pt idx="209">Small indoor sports facility</cx:pt>
          <cx:pt idx="210">Small indoor sports facility</cx:pt>
          <cx:pt idx="211">Small indoor sports facility</cx:pt>
          <cx:pt idx="212">Small indoor sports facility</cx:pt>
          <cx:pt idx="213">Small indoor sports facility</cx:pt>
          <cx:pt idx="214">Small indoor sports facility</cx:pt>
          <cx:pt idx="215">Small indoor sports facility</cx:pt>
          <cx:pt idx="216">Small indoor sports facility</cx:pt>
          <cx:pt idx="217">Small indoor sports facility</cx:pt>
          <cx:pt idx="218">Small indoor sports facility</cx:pt>
          <cx:pt idx="219">Small indoor sports facility</cx:pt>
          <cx:pt idx="220">Small indoor sports facility</cx:pt>
          <cx:pt idx="221">Small indoor sports facility</cx:pt>
          <cx:pt idx="222">Small indoor sports facility</cx:pt>
          <cx:pt idx="223">Small indoor sports facility</cx:pt>
          <cx:pt idx="224">Small indoor sports facility</cx:pt>
          <cx:pt idx="225">Small indoor sports facility</cx:pt>
          <cx:pt idx="226">Small indoor sports facility</cx:pt>
          <cx:pt idx="227">Small indoor sports facility</cx:pt>
          <cx:pt idx="228">Small indoor sports facility</cx:pt>
          <cx:pt idx="229">Small indoor sports facility</cx:pt>
          <cx:pt idx="230">Small indoor sports facility</cx:pt>
          <cx:pt idx="231">Small indoor sports facility</cx:pt>
          <cx:pt idx="232">Small indoor sports facility</cx:pt>
          <cx:pt idx="233">Small indoor sports facility</cx:pt>
          <cx:pt idx="234">Small indoor sports facility</cx:pt>
          <cx:pt idx="235">Small indoor sports facility</cx:pt>
          <cx:pt idx="236">Small indoor sports facility</cx:pt>
          <cx:pt idx="237">Small indoor sports facility</cx:pt>
          <cx:pt idx="238">Small indoor sports facility</cx:pt>
          <cx:pt idx="239">Small indoor sports facility</cx:pt>
          <cx:pt idx="240">Small indoor sports facility</cx:pt>
          <cx:pt idx="241">Small indoor sports facility</cx:pt>
          <cx:pt idx="242">Small indoor sports facility</cx:pt>
          <cx:pt idx="243">Small indoor sports facility</cx:pt>
          <cx:pt idx="244">Small indoor sports facility</cx:pt>
          <cx:pt idx="245">Small indoor sports facility</cx:pt>
          <cx:pt idx="246">Small indoor sports facility</cx:pt>
          <cx:pt idx="247">Small indoor sports facility</cx:pt>
          <cx:pt idx="248">Small indoor sports facility</cx:pt>
          <cx:pt idx="249">Small indoor sports facility</cx:pt>
          <cx:pt idx="250">Small indoor sports facility</cx:pt>
          <cx:pt idx="251">Small indoor sports facility</cx:pt>
          <cx:pt idx="252">Small indoor sports facility</cx:pt>
          <cx:pt idx="253">Small indoor sports facility</cx:pt>
          <cx:pt idx="254">Small indoor sports facility</cx:pt>
          <cx:pt idx="255">Small indoor sports facility</cx:pt>
          <cx:pt idx="256">Small indoor sports facility</cx:pt>
          <cx:pt idx="257">Small indoor sports facility</cx:pt>
          <cx:pt idx="258">Small indoor sports facility</cx:pt>
          <cx:pt idx="259">Small indoor sports facility</cx:pt>
          <cx:pt idx="260">Small indoor sports facility</cx:pt>
          <cx:pt idx="261">Small indoor sports facility</cx:pt>
          <cx:pt idx="262">Small indoor sports facility</cx:pt>
          <cx:pt idx="263">Small indoor sports facility</cx:pt>
          <cx:pt idx="264">Small indoor sports facility</cx:pt>
          <cx:pt idx="265">Small indoor sports facility</cx:pt>
          <cx:pt idx="266">Small indoor sports facility</cx:pt>
          <cx:pt idx="267">Small indoor sports facility</cx:pt>
          <cx:pt idx="268">Small indoor sports facility</cx:pt>
          <cx:pt idx="269">Small indoor sports facility</cx:pt>
          <cx:pt idx="270">Small indoor sports facility</cx:pt>
          <cx:pt idx="271">Small indoor sports facility</cx:pt>
          <cx:pt idx="272">Small indoor sports facility</cx:pt>
          <cx:pt idx="273">Small indoor sports facility</cx:pt>
          <cx:pt idx="274">Small indoor sports facility</cx:pt>
          <cx:pt idx="275">Small indoor sports facility</cx:pt>
          <cx:pt idx="276">Small indoor sports facility</cx:pt>
          <cx:pt idx="277">Small indoor sports facility</cx:pt>
          <cx:pt idx="278">Small indoor sports facility</cx:pt>
          <cx:pt idx="279">Small indoor sports facility</cx:pt>
          <cx:pt idx="280">Small indoor sports facility</cx:pt>
          <cx:pt idx="281">Small indoor sports facility</cx:pt>
          <cx:pt idx="282">Small indoor sports facility</cx:pt>
          <cx:pt idx="283">Small indoor sports facility</cx:pt>
          <cx:pt idx="284">Small indoor sports facility</cx:pt>
          <cx:pt idx="285">Small indoor sports facility</cx:pt>
          <cx:pt idx="286">Small indoor sports facility</cx:pt>
          <cx:pt idx="287">Small indoor sports facility</cx:pt>
          <cx:pt idx="288">Small indoor sports facility</cx:pt>
          <cx:pt idx="289">Small indoor sports facility</cx:pt>
          <cx:pt idx="290">Small indoor sports facility</cx:pt>
          <cx:pt idx="291">Small indoor sports facility</cx:pt>
          <cx:pt idx="292">Small indoor sports facility</cx:pt>
          <cx:pt idx="293">Small indoor sports facility</cx:pt>
          <cx:pt idx="294">Small indoor sports facility</cx:pt>
          <cx:pt idx="295">Small indoor sports facility</cx:pt>
          <cx:pt idx="296">Small indoor sports facility</cx:pt>
          <cx:pt idx="297">Small indoor sports facility</cx:pt>
          <cx:pt idx="298">Small indoor sports facility</cx:pt>
          <cx:pt idx="299">Small indoor sports facility</cx:pt>
          <cx:pt idx="300">Small indoor sports facility</cx:pt>
          <cx:pt idx="301">Small indoor sports facility</cx:pt>
          <cx:pt idx="302">Small indoor sports facility</cx:pt>
          <cx:pt idx="303">Small indoor sports facility</cx:pt>
          <cx:pt idx="304">Small indoor sports facility</cx:pt>
          <cx:pt idx="305">Small indoor sports facility</cx:pt>
          <cx:pt idx="306">Small indoor sports facility</cx:pt>
          <cx:pt idx="307">Small indoor sports facility</cx:pt>
          <cx:pt idx="308">Small indoor sports facility</cx:pt>
          <cx:pt idx="309">Small indoor sports facility</cx:pt>
          <cx:pt idx="310">Small indoor sports facility</cx:pt>
          <cx:pt idx="311">Small indoor sports facility</cx:pt>
          <cx:pt idx="312">Small indoor sports facility</cx:pt>
          <cx:pt idx="313">Small indoor sports facility</cx:pt>
          <cx:pt idx="314">Small indoor sports facility</cx:pt>
          <cx:pt idx="315">Small indoor sports facility</cx:pt>
          <cx:pt idx="316">Small indoor sports facility</cx:pt>
          <cx:pt idx="317">Small indoor sports facility</cx:pt>
          <cx:pt idx="318">Small indoor sports facility</cx:pt>
          <cx:pt idx="319">Small indoor sports facility</cx:pt>
          <cx:pt idx="320">Small indoor sports facility</cx:pt>
          <cx:pt idx="321">Small indoor sports facility</cx:pt>
          <cx:pt idx="322">Small indoor sports facility</cx:pt>
          <cx:pt idx="323">Small indoor sports facility</cx:pt>
          <cx:pt idx="324">Small indoor sports facility</cx:pt>
          <cx:pt idx="325">Small indoor sports facility</cx:pt>
          <cx:pt idx="326">Small indoor sports facility</cx:pt>
          <cx:pt idx="327">Small indoor sports facility</cx:pt>
          <cx:pt idx="328">Small indoor sports facility</cx:pt>
          <cx:pt idx="329">Small indoor sports facility</cx:pt>
          <cx:pt idx="330">Small indoor sports facility</cx:pt>
          <cx:pt idx="331">Small indoor sports facility</cx:pt>
          <cx:pt idx="332">Small indoor sports facility</cx:pt>
          <cx:pt idx="333">Small indoor sports facility</cx:pt>
          <cx:pt idx="334">Small indoor sports facility</cx:pt>
          <cx:pt idx="335">Small indoor sports facility</cx:pt>
          <cx:pt idx="336">Small indoor sports facility</cx:pt>
          <cx:pt idx="337">Small indoor sports facility</cx:pt>
          <cx:pt idx="338">Small indoor sports facility</cx:pt>
          <cx:pt idx="339">Small indoor sports facility</cx:pt>
          <cx:pt idx="340">Small indoor sports facility</cx:pt>
          <cx:pt idx="341">Small indoor sports facility</cx:pt>
          <cx:pt idx="342">Small indoor sports facility</cx:pt>
          <cx:pt idx="343">Small indoor sports facility</cx:pt>
          <cx:pt idx="344">Small indoor sports facility</cx:pt>
          <cx:pt idx="345">Small indoor sports facility</cx:pt>
          <cx:pt idx="346">Small indoor sports facility</cx:pt>
          <cx:pt idx="347">Small indoor sports facility</cx:pt>
          <cx:pt idx="348">Small indoor sports facility</cx:pt>
          <cx:pt idx="349">Small indoor sports facility</cx:pt>
          <cx:pt idx="350">Small indoor sports facility</cx:pt>
          <cx:pt idx="351">Small indoor sports facility</cx:pt>
          <cx:pt idx="352">Small indoor sports facility</cx:pt>
          <cx:pt idx="353">Small indoor sports facility</cx:pt>
          <cx:pt idx="354">Small indoor sports facility</cx:pt>
          <cx:pt idx="355">Small indoor sports facility</cx:pt>
          <cx:pt idx="356">Small indoor sports facility</cx:pt>
          <cx:pt idx="357">Small indoor sports facility</cx:pt>
          <cx:pt idx="358">Small indoor sports facility</cx:pt>
          <cx:pt idx="359">Small indoor sports facility</cx:pt>
          <cx:pt idx="360">Small indoor sports facility</cx:pt>
          <cx:pt idx="361">Small indoor sports facility</cx:pt>
          <cx:pt idx="362">Small indoor sports facility</cx:pt>
          <cx:pt idx="363">Small indoor sports facility</cx:pt>
          <cx:pt idx="364">Small indoor sports facility</cx:pt>
          <cx:pt idx="365">Small indoor sports facility</cx:pt>
          <cx:pt idx="366">Small indoor sports facility</cx:pt>
          <cx:pt idx="367">Small indoor sports facility</cx:pt>
          <cx:pt idx="368">Small indoor sports facility</cx:pt>
          <cx:pt idx="369">Small indoor sports facility</cx:pt>
          <cx:pt idx="370">Small indoor sports facility</cx:pt>
          <cx:pt idx="371">Small indoor sports facility</cx:pt>
          <cx:pt idx="372">Small indoor sports facility</cx:pt>
          <cx:pt idx="373">Small indoor sports facility</cx:pt>
          <cx:pt idx="374">Small indoor sports facility</cx:pt>
          <cx:pt idx="375">Small indoor sports facility</cx:pt>
          <cx:pt idx="376">Small indoor sports facility</cx:pt>
          <cx:pt idx="377">Small indoor sports facility</cx:pt>
        </cx:lvl>
      </cx:strDim>
      <cx:numDim type="val">
        <cx:f>Gebruik!$F$2:$F$379</cx:f>
        <cx:lvl ptCount="378" formatCode="#.##0">
          <cx:pt idx="0">2836.3333333349437</cx:pt>
          <cx:pt idx="1">2103.5833333335468</cx:pt>
          <cx:pt idx="2">2298.0833333466435</cx:pt>
          <cx:pt idx="3">2709.6666666773381</cx:pt>
          <cx:pt idx="4">3095.4833336503325</cx:pt>
          <cx:pt idx="5">2742.3416663072926</cx:pt>
          <cx:pt idx="6">2404.9833333414826</cx:pt>
          <cx:pt idx="7">2375.0000000309665</cx:pt>
          <cx:pt idx="8">2841.0000001426088</cx:pt>
          <cx:pt idx="9">2361.5916665524051</cx:pt>
          <cx:pt idx="10">952.87500002322486</cx:pt>
          <cx:pt idx="11">1807.916666666667</cx:pt>
          <cx:pt idx="12">1466.4999999999986</cx:pt>
          <cx:pt idx="13">1713.4166666666665</cx:pt>
          <cx:pt idx="14">1212.7500000000032</cx:pt>
          <cx:pt idx="15">1499.666666666662</cx:pt>
          <cx:pt idx="16">1267.4166666666661</cx:pt>
          <cx:pt idx="17">1717.2500000000055</cx:pt>
          <cx:pt idx="18">1946.4166666666717</cx:pt>
          <cx:pt idx="19">2559.333333333333</cx:pt>
          <cx:pt idx="20">2097.4722222222085</cx:pt>
          <cx:pt idx="21">2570.6666666666679</cx:pt>
          <cx:pt idx="22">2031.8611111111129</cx:pt>
          <cx:pt idx="23">2387.4666666666662</cx:pt>
          <cx:pt idx="24">2907.9999999999991</cx:pt>
          <cx:pt idx="25">2778.8333333333321</cx:pt>
          <cx:pt idx="26">2766.75</cx:pt>
          <cx:pt idx="27">2172.75</cx:pt>
          <cx:pt idx="28">2487.8611111111045</cx:pt>
          <cx:pt idx="29">2864.75</cx:pt>
          <cx:pt idx="30">3120.3777777777755</cx:pt>
          <cx:pt idx="31">2618.8999999999896</cx:pt>
          <cx:pt idx="32">1732.4833333333333</cx:pt>
          <cx:pt idx="33">2372.4333333333361</cx:pt>
          <cx:pt idx="34">764.1500000000002</cx:pt>
          <cx:pt idx="35">2166.5666666666639</cx:pt>
          <cx:pt idx="36">1830.4500000000023</cx:pt>
          <cx:pt idx="37">2785.75</cx:pt>
          <cx:pt idx="38">1407.4833333333329</cx:pt>
          <cx:pt idx="39">1648.0666666666652</cx:pt>
          <cx:pt idx="40">1986.2277777777776</cx:pt>
          <cx:pt idx="41">831.7500000000008</cx:pt>
          <cx:pt idx="42">1511.4416666666664</cx:pt>
          <cx:pt idx="43">1669.8333333333317</cx:pt>
          <cx:pt idx="44">1890.7749999999983</cx:pt>
          <cx:pt idx="45">2022.1388888888887</cx:pt>
          <cx:pt idx="46">1952</cx:pt>
          <cx:pt idx="47">1741.0000000000014</cx:pt>
          <cx:pt idx="48">2227.5</cx:pt>
          <cx:pt idx="49">2490.5833333333321</cx:pt>
          <cx:pt idx="50">1772.1666666666672</cx:pt>
          <cx:pt idx="51">1943.875</cx:pt>
          <cx:pt idx="52">1869.7833333333385</cx:pt>
          <cx:pt idx="53">1549.3666666666675</cx:pt>
          <cx:pt idx="54">2311.1249999999891</cx:pt>
          <cx:pt idx="55">2455.4166666666852</cx:pt>
          <cx:pt idx="56">1336.2999999999972</cx:pt>
          <cx:pt idx="57">1464.8166666666664</cx:pt>
          <cx:pt idx="58">2070.29999999546</cx:pt>
          <cx:pt idx="59">2584.6333333159491</cx:pt>
          <cx:pt idx="60">3182.125</cx:pt>
          <cx:pt idx="61">1722.6666666666679</cx:pt>
          <cx:pt idx="62">1583.666666666667</cx:pt>
          <cx:pt idx="63">1888</cx:pt>
          <cx:pt idx="64">1000</cx:pt>
          <cx:pt idx="65">1474.8055555555579</cx:pt>
          <cx:pt idx="66">1687.5</cx:pt>
          <cx:pt idx="67">1788.75</cx:pt>
          <cx:pt idx="68">1918.1249999999975</cx:pt>
          <cx:pt idx="69">1010.25</cx:pt>
          <cx:pt idx="70">1185.4999999999998</cx:pt>
          <cx:pt idx="71">2257.25</cx:pt>
          <cx:pt idx="72">1874.7777777777783</cx:pt>
          <cx:pt idx="73">1877.9444444444443</cx:pt>
          <cx:pt idx="74">1578.8333333333337</cx:pt>
          <cx:pt idx="75">1758.9722222222183</cx:pt>
          <cx:pt idx="76">1763.1111111111363</cx:pt>
          <cx:pt idx="77">2643.125</cx:pt>
          <cx:pt idx="78">1138.2777777777783</cx:pt>
          <cx:pt idx="79">2261.3166666666684</cx:pt>
          <cx:pt idx="80">2130.9833333333327</cx:pt>
          <cx:pt idx="81">2164.1055555555563</cx:pt>
          <cx:pt idx="82">1678.7499999999977</cx:pt>
          <cx:pt idx="83">1850.5833333333333</cx:pt>
          <cx:pt idx="84">2984.8333333333335</cx:pt>
          <cx:pt idx="85">2323.6666666666692</cx:pt>
          <cx:pt idx="86">2062.0833333333321</cx:pt>
          <cx:pt idx="87">1879.125</cx:pt>
          <cx:pt idx="88">3160.1499999999996</cx:pt>
          <cx:pt idx="89">2953.233333333334</cx:pt>
          <cx:pt idx="90">2865.8722222222214</cx:pt>
          <cx:pt idx="91">1562.375</cx:pt>
          <cx:pt idx="92">822.75</cx:pt>
          <cx:pt idx="93">2177.9999999999936</cx:pt>
          <cx:pt idx="94">2489.6666666666697</cx:pt>
          <cx:pt idx="95">1994</cx:pt>
          <cx:pt idx="96">2218</cx:pt>
          <cx:pt idx="97">258</cx:pt>
          <cx:pt idx="98">1736.4833334661632</cx:pt>
          <cx:pt idx="99">1657.2333333333345</cx:pt>
          <cx:pt idx="100">1731.4166666666665</cx:pt>
          <cx:pt idx="101">899</cx:pt>
          <cx:pt idx="102">1322.375</cx:pt>
          <cx:pt idx="103">1554.75</cx:pt>
          <cx:pt idx="104">1443.875</cx:pt>
          <cx:pt idx="105">1804</cx:pt>
          <cx:pt idx="106">1726</cx:pt>
          <cx:pt idx="107">1780.4666666666674</cx:pt>
          <cx:pt idx="108">2315</cx:pt>
          <cx:pt idx="109">1756.0833333333335</cx:pt>
          <cx:pt idx="110">2346.8750000000027</cx:pt>
          <cx:pt idx="111">1940.375</cx:pt>
          <cx:pt idx="112">1387.9583333333335</cx:pt>
          <cx:pt idx="113">2646.9583333333335</cx:pt>
          <cx:pt idx="114">1453.7166666666667</cx:pt>
          <cx:pt idx="115">1674.0416666666674</cx:pt>
          <cx:pt idx="116">1756.375</cx:pt>
          <cx:pt idx="117">1701.2083333333335</cx:pt>
          <cx:pt idx="118">1816.5333333333324</cx:pt>
          <cx:pt idx="119">2299.9583333333326</cx:pt>
          <cx:pt idx="120">736</cx:pt>
          <cx:pt idx="121">1274</cx:pt>
          <cx:pt idx="122">1038</cx:pt>
          <cx:pt idx="123">693</cx:pt>
          <cx:pt idx="124">3151.625</cx:pt>
          <cx:pt idx="125">2111</cx:pt>
          <cx:pt idx="126">2462</cx:pt>
          <cx:pt idx="127">1820.9166666666665</cx:pt>
          <cx:pt idx="128">1875.1666666666667</cx:pt>
          <cx:pt idx="129">2541.3999999999992</cx:pt>
          <cx:pt idx="130">1359</cx:pt>
          <cx:pt idx="131">2469.25</cx:pt>
          <cx:pt idx="132">1731.5</cx:pt>
          <cx:pt idx="133">1754.75</cx:pt>
          <cx:pt idx="134">2578.375</cx:pt>
          <cx:pt idx="135">2181.0749999999998</cx:pt>
          <cx:pt idx="136">2542.625</cx:pt>
          <cx:pt idx="137">2177.8333333333312</cx:pt>
          <cx:pt idx="138">2538.5416666666674</cx:pt>
          <cx:pt idx="139">2064.875</cx:pt>
          <cx:pt idx="140">2303.875</cx:pt>
          <cx:pt idx="141">2543.875</cx:pt>
          <cx:pt idx="142">2302.75</cx:pt>
          <cx:pt idx="143">1829.5</cx:pt>
          <cx:pt idx="144">959</cx:pt>
          <cx:pt idx="145">2059.2500000152504</cx:pt>
          <cx:pt idx="146">1651.7500000226428</cx:pt>
          <cx:pt idx="147">1928.9999999767751</cx:pt>
          <cx:pt idx="148">1582.500000014843</cx:pt>
          <cx:pt idx="149">1686.7500000019209</cx:pt>
          <cx:pt idx="150">1887.0000000101281</cx:pt>
          <cx:pt idx="151">2082.0000000073342</cx:pt>
          <cx:pt idx="152">2031.9999998370185</cx:pt>
          <cx:pt idx="153">1510.4166666666667</cx:pt>
          <cx:pt idx="154">1838.166666666667</cx:pt>
          <cx:pt idx="155">1429</cx:pt>
          <cx:pt idx="156">1577</cx:pt>
          <cx:pt idx="157">1358.75</cx:pt>
          <cx:pt idx="158">1555.5</cx:pt>
          <cx:pt idx="159">1149.75</cx:pt>
          <cx:pt idx="160">607</cx:pt>
          <cx:pt idx="161">395.75</cx:pt>
          <cx:pt idx="162">970.5</cx:pt>
          <cx:pt idx="163">921.25</cx:pt>
          <cx:pt idx="164">1631.25</cx:pt>
          <cx:pt idx="165">641.5</cx:pt>
          <cx:pt idx="166">1140.25</cx:pt>
          <cx:pt idx="167">1582.75</cx:pt>
          <cx:pt idx="168">1186.5</cx:pt>
          <cx:pt idx="169">702</cx:pt>
          <cx:pt idx="170">919</cx:pt>
          <cx:pt idx="171">1458.8333333333344</cx:pt>
          <cx:pt idx="172">961.58333333333303</cx:pt>
          <cx:pt idx="173">2055</cx:pt>
          <cx:pt idx="174">1025.75</cx:pt>
          <cx:pt idx="175">1359.5</cx:pt>
          <cx:pt idx="176">1100</cx:pt>
          <cx:pt idx="177">829.5</cx:pt>
          <cx:pt idx="178">679</cx:pt>
          <cx:pt idx="179">1515</cx:pt>
          <cx:pt idx="180">988.33333333333383</cx:pt>
          <cx:pt idx="181">1361.75</cx:pt>
          <cx:pt idx="182">1063.5</cx:pt>
          <cx:pt idx="183">1576.75</cx:pt>
          <cx:pt idx="184">1297.0000000000002</cx:pt>
          <cx:pt idx="185">1304.0000000000002</cx:pt>
          <cx:pt idx="186">2247.4999999999995</cx:pt>
          <cx:pt idx="187">855.5</cx:pt>
          <cx:pt idx="188">1674.9166666666667</cx:pt>
          <cx:pt idx="189">1512.0000000000002</cx:pt>
          <cx:pt idx="190">1255.75</cx:pt>
          <cx:pt idx="191">1569.5</cx:pt>
          <cx:pt idx="192">1844</cx:pt>
          <cx:pt idx="193">1278.0000000000002</cx:pt>
          <cx:pt idx="194">1188.0000000000002</cx:pt>
          <cx:pt idx="195">516.49999999999955</cx:pt>
          <cx:pt idx="196">1196.5</cx:pt>
          <cx:pt idx="197">1105.5833333333337</cx:pt>
          <cx:pt idx="198">1513</cx:pt>
          <cx:pt idx="199">701</cx:pt>
          <cx:pt idx="200">1303.7500000000007</cx:pt>
          <cx:pt idx="201">1003.2500000000003</cx:pt>
          <cx:pt idx="202">1232.25</cx:pt>
          <cx:pt idx="203">1019.25</cx:pt>
          <cx:pt idx="204">1483</cx:pt>
          <cx:pt idx="205">1590.75</cx:pt>
          <cx:pt idx="206">1453.25</cx:pt>
          <cx:pt idx="207">1319.25</cx:pt>
          <cx:pt idx="208">1349.75</cx:pt>
          <cx:pt idx="209">939</cx:pt>
          <cx:pt idx="210">1555.4166666666672</cx:pt>
          <cx:pt idx="211">490.75</cx:pt>
          <cx:pt idx="212">1223.9999999999998</cx:pt>
          <cx:pt idx="213">1100.75</cx:pt>
          <cx:pt idx="214">1539.25</cx:pt>
          <cx:pt idx="215">952.5</cx:pt>
          <cx:pt idx="216">1394</cx:pt>
          <cx:pt idx="217">1479.75</cx:pt>
          <cx:pt idx="218">1322.75</cx:pt>
          <cx:pt idx="219">1340.5</cx:pt>
          <cx:pt idx="220">1568.25</cx:pt>
          <cx:pt idx="221">1936</cx:pt>
          <cx:pt idx="222">1346.5</cx:pt>
          <cx:pt idx="223">337.5</cx:pt>
          <cx:pt idx="224">1161</cx:pt>
          <cx:pt idx="225">1217.75</cx:pt>
          <cx:pt idx="226">1272.5</cx:pt>
          <cx:pt idx="227">934.75</cx:pt>
          <cx:pt idx="228">804.25</cx:pt>
          <cx:pt idx="229">918.5</cx:pt>
          <cx:pt idx="230">1935</cx:pt>
          <cx:pt idx="231">1499.75</cx:pt>
          <cx:pt idx="232">1219.5</cx:pt>
          <cx:pt idx="233">1361.25</cx:pt>
          <cx:pt idx="234">1067.75</cx:pt>
          <cx:pt idx="235">893.5</cx:pt>
          <cx:pt idx="236">1294.25</cx:pt>
          <cx:pt idx="237">1913</cx:pt>
          <cx:pt idx="238">1796</cx:pt>
          <cx:pt idx="239">1589.0833333333337</cx:pt>
          <cx:pt idx="240">1470.5</cx:pt>
          <cx:pt idx="241">1701.5</cx:pt>
          <cx:pt idx="242">2352.7333333333336</cx:pt>
          <cx:pt idx="243">1412.75</cx:pt>
          <cx:pt idx="244">1508</cx:pt>
          <cx:pt idx="245">838.33333333333337</cx:pt>
          <cx:pt idx="246">939</cx:pt>
          <cx:pt idx="247">918</cx:pt>
          <cx:pt idx="248">586.91666666666674</cx:pt>
          <cx:pt idx="249">1360.25</cx:pt>
          <cx:pt idx="250">1226.5</cx:pt>
          <cx:pt idx="251">1878.75</cx:pt>
          <cx:pt idx="252">2038</cx:pt>
          <cx:pt idx="253">2068.75</cx:pt>
          <cx:pt idx="254">1710.75</cx:pt>
          <cx:pt idx="255">2130.75</cx:pt>
          <cx:pt idx="256">1247.25</cx:pt>
          <cx:pt idx="257">961</cx:pt>
          <cx:pt idx="258">1892</cx:pt>
          <cx:pt idx="259">1155.0000000000011</cx:pt>
          <cx:pt idx="260">1793.5</cx:pt>
          <cx:pt idx="261">1288.116666666667</cx:pt>
          <cx:pt idx="262">1747.4166666666656</cx:pt>
          <cx:pt idx="263">1264.7500000000005</cx:pt>
          <cx:pt idx="264">1093.1666666666665</cx:pt>
          <cx:pt idx="265">2110.5</cx:pt>
          <cx:pt idx="266">1653.75</cx:pt>
          <cx:pt idx="267">2091.25</cx:pt>
          <cx:pt idx="268">2330.75</cx:pt>
          <cx:pt idx="269">1507.6666666666667</cx:pt>
          <cx:pt idx="270">1551.2500000000011</cx:pt>
          <cx:pt idx="271">2047.25</cx:pt>
          <cx:pt idx="272">2140.416666666667</cx:pt>
          <cx:pt idx="273">1852.5833333333333</cx:pt>
          <cx:pt idx="274">1122.7500000000018</cx:pt>
          <cx:pt idx="275">1589</cx:pt>
          <cx:pt idx="276">2101.75</cx:pt>
          <cx:pt idx="277">2048.5</cx:pt>
          <cx:pt idx="278">2196</cx:pt>
          <cx:pt idx="279">1794.25</cx:pt>
          <cx:pt idx="280">1498.5</cx:pt>
          <cx:pt idx="281">1591</cx:pt>
          <cx:pt idx="282">1891.5</cx:pt>
          <cx:pt idx="283">1236.25</cx:pt>
          <cx:pt idx="284">1697.75</cx:pt>
          <cx:pt idx="285">1626.25</cx:pt>
          <cx:pt idx="286">1395.25</cx:pt>
          <cx:pt idx="287">1564.9999999960419</cx:pt>
          <cx:pt idx="288">1761.9999999931315</cx:pt>
          <cx:pt idx="289">1244.2166666846529</cx:pt>
          <cx:pt idx="290">1482.4833333557433</cx:pt>
          <cx:pt idx="291">1348.500000013446</cx:pt>
          <cx:pt idx="292">777.74999999580905</cx:pt>
          <cx:pt idx="293">1696.3833333406676</cx:pt>
          <cx:pt idx="294">1462.25</cx:pt>
          <cx:pt idx="295">1158.4166666666658</cx:pt>
          <cx:pt idx="296">1422.6666666666667</cx:pt>
          <cx:pt idx="297">1660.5</cx:pt>
          <cx:pt idx="298">1371.0666666666668</cx:pt>
          <cx:pt idx="299">1857</cx:pt>
          <cx:pt idx="300">479</cx:pt>
          <cx:pt idx="301">1606.5</cx:pt>
          <cx:pt idx="302">1212</cx:pt>
          <cx:pt idx="303">1438.25</cx:pt>
          <cx:pt idx="304">1543</cx:pt>
          <cx:pt idx="305">1770</cx:pt>
          <cx:pt idx="306">1651.3500000000033</cx:pt>
          <cx:pt idx="307">1477.7333333333368</cx:pt>
          <cx:pt idx="308">752.36666666666815</cx:pt>
          <cx:pt idx="309">1623.7333333333397</cx:pt>
          <cx:pt idx="310">1700.5000000000077</cx:pt>
          <cx:pt idx="311">1733.1166666666704</cx:pt>
          <cx:pt idx="312">2234.5833333333412</cx:pt>
          <cx:pt idx="313">1547.5500000000029</cx:pt>
          <cx:pt idx="314">1302.6666666666711</cx:pt>
          <cx:pt idx="315">1786.516666666673</cx:pt>
          <cx:pt idx="316">1656.5500000000047</cx:pt>
          <cx:pt idx="317">1735.7500000000045</cx:pt>
          <cx:pt idx="318">1737.933333333337</cx:pt>
          <cx:pt idx="319">1369</cx:pt>
          <cx:pt idx="320">857.75</cx:pt>
          <cx:pt idx="321">791</cx:pt>
          <cx:pt idx="322">439.75</cx:pt>
          <cx:pt idx="323">1435.5</cx:pt>
          <cx:pt idx="324">1018</cx:pt>
          <cx:pt idx="325">1563.5</cx:pt>
          <cx:pt idx="326">1615.75</cx:pt>
          <cx:pt idx="327">1099.5</cx:pt>
          <cx:pt idx="328">1128.75</cx:pt>
          <cx:pt idx="329">1339</cx:pt>
          <cx:pt idx="330">2047.75</cx:pt>
          <cx:pt idx="331">2356.75</cx:pt>
          <cx:pt idx="332">2221.5</cx:pt>
          <cx:pt idx="333">1214.75</cx:pt>
          <cx:pt idx="334">1556</cx:pt>
          <cx:pt idx="335">1257.5</cx:pt>
          <cx:pt idx="336">1028.75</cx:pt>
          <cx:pt idx="337">1374</cx:pt>
          <cx:pt idx="338">1511</cx:pt>
          <cx:pt idx="339">1890</cx:pt>
          <cx:pt idx="340">785.24999999999989</cx:pt>
          <cx:pt idx="341">1529.25</cx:pt>
          <cx:pt idx="342">1221</cx:pt>
          <cx:pt idx="343">1651.5</cx:pt>
          <cx:pt idx="344">828.75</cx:pt>
          <cx:pt idx="345">1561</cx:pt>
          <cx:pt idx="346">2290.75</cx:pt>
          <cx:pt idx="347">2248</cx:pt>
          <cx:pt idx="348">2056.25</cx:pt>
          <cx:pt idx="349">2202.5</cx:pt>
          <cx:pt idx="350">2179.75</cx:pt>
          <cx:pt idx="351">2088.75</cx:pt>
          <cx:pt idx="352">1973.25</cx:pt>
          <cx:pt idx="353">2515.75</cx:pt>
          <cx:pt idx="354">1700.5</cx:pt>
          <cx:pt idx="355">1907.5</cx:pt>
          <cx:pt idx="356">2482.5</cx:pt>
          <cx:pt idx="357">2602.25</cx:pt>
          <cx:pt idx="358">2375.75</cx:pt>
          <cx:pt idx="359">2400.5</cx:pt>
          <cx:pt idx="360">1655.25</cx:pt>
          <cx:pt idx="361">785</cx:pt>
          <cx:pt idx="362">243</cx:pt>
          <cx:pt idx="363">580</cx:pt>
          <cx:pt idx="364">350</cx:pt>
          <cx:pt idx="365">822</cx:pt>
          <cx:pt idx="366">554</cx:pt>
          <cx:pt idx="367">470</cx:pt>
          <cx:pt idx="368">484</cx:pt>
          <cx:pt idx="369">620</cx:pt>
          <cx:pt idx="370">472</cx:pt>
          <cx:pt idx="371">532</cx:pt>
          <cx:pt idx="372">616</cx:pt>
          <cx:pt idx="373">705</cx:pt>
          <cx:pt idx="374">658</cx:pt>
          <cx:pt idx="375">607</cx:pt>
          <cx:pt idx="376">388</cx:pt>
          <cx:pt idx="377">622</cx:pt>
        </cx:lvl>
      </cx:numDim>
    </cx:data>
  </cx:chartData>
  <cx:chart>
    <cx:plotArea>
      <cx:plotAreaRegion>
        <cx:series layoutId="boxWhisker" uniqueId="{7C77B001-A518-49EC-9CBE-619DAF4F66AF}">
          <cx:tx>
            <cx:txData>
              <cx:f>Gebruik!$F$1</cx:f>
              <cx:v>Jaargebruik</cx:v>
            </cx:txData>
          </cx:tx>
          <cx:spPr>
            <a:solidFill>
              <a:srgbClr val="7C0040"/>
            </a:solidFill>
            <a:ln>
              <a:solidFill>
                <a:schemeClr val="bg1">
                  <a:lumMod val="50000"/>
                </a:schemeClr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spPr>
          <a:ln>
            <a:solidFill>
              <a:schemeClr val="bg1">
                <a:lumMod val="50000"/>
              </a:schemeClr>
            </a:solidFill>
          </a:ln>
        </cx:spPr>
        <cx:txPr>
          <a:bodyPr rot="-60000000" spcFirstLastPara="1" vertOverflow="ellipsis" vert="horz" wrap="square" lIns="0" tIns="0" rIns="0" bIns="0" anchor="ctr" anchorCtr="1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nl-NL" sz="1800">
              <a:solidFill>
                <a:schemeClr val="tx1"/>
              </a:solidFill>
            </a:endParaRPr>
          </a:p>
        </cx:txPr>
      </cx:axis>
      <cx:axis id="1">
        <cx:valScaling/>
        <cx:majorGridlines>
          <cx:spPr>
            <a:ln>
              <a:solidFill>
                <a:schemeClr val="bg1">
                  <a:lumMod val="50000"/>
                </a:schemeClr>
              </a:solidFill>
              <a:prstDash val="dash"/>
            </a:ln>
          </cx:spPr>
        </cx:majorGridlines>
        <cx:tickLabels/>
        <cx:spPr>
          <a:ln>
            <a:solidFill>
              <a:schemeClr val="bg1">
                <a:lumMod val="50000"/>
              </a:schemeClr>
            </a:solidFill>
          </a:ln>
        </cx:spPr>
        <cx:txPr>
          <a:bodyPr rot="-60000000" spcFirstLastPara="1" vertOverflow="ellipsis" vert="horz" wrap="square" lIns="0" tIns="0" rIns="0" bIns="0" anchor="ctr" anchorCtr="1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nl-NL" sz="1800">
              <a:solidFill>
                <a:schemeClr val="tx1"/>
              </a:solidFill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'1.1_figtab'!$B$1:$NO$1</cx:f>
        <cx:lvl ptCount="378">
          <cx:pt idx="0">Large indoor sports facility</cx:pt>
          <cx:pt idx="1">Large indoor sports facility</cx:pt>
          <cx:pt idx="2">Large indoor sports facility</cx:pt>
          <cx:pt idx="3">Large indoor sports facility</cx:pt>
          <cx:pt idx="4">Large indoor sports facility</cx:pt>
          <cx:pt idx="5">Large indoor sports facility</cx:pt>
          <cx:pt idx="6">Large indoor sports facility</cx:pt>
          <cx:pt idx="7">Large indoor sports facility</cx:pt>
          <cx:pt idx="8">Large indoor sports facility</cx:pt>
          <cx:pt idx="9">Large indoor sports facility</cx:pt>
          <cx:pt idx="10">Large indoor sports facility</cx:pt>
          <cx:pt idx="11">Large indoor sports facility</cx:pt>
          <cx:pt idx="12">Large indoor sports facility</cx:pt>
          <cx:pt idx="13">Large indoor sports facility</cx:pt>
          <cx:pt idx="14">Large indoor sports facility</cx:pt>
          <cx:pt idx="15">Large indoor sports facility</cx:pt>
          <cx:pt idx="16">Large indoor sports facility</cx:pt>
          <cx:pt idx="17">Large indoor sports facility</cx:pt>
          <cx:pt idx="18">Large indoor sports facility</cx:pt>
          <cx:pt idx="19">Large indoor sports facility</cx:pt>
          <cx:pt idx="20">Large indoor sports facility</cx:pt>
          <cx:pt idx="21">Large indoor sports facility</cx:pt>
          <cx:pt idx="22">Large indoor sports facility</cx:pt>
          <cx:pt idx="23">Large indoor sports facility</cx:pt>
          <cx:pt idx="24">Large indoor sports facility</cx:pt>
          <cx:pt idx="25">Large indoor sports facility</cx:pt>
          <cx:pt idx="26">Large indoor sports facility</cx:pt>
          <cx:pt idx="27">Large indoor sports facility</cx:pt>
          <cx:pt idx="28">Large indoor sports facility</cx:pt>
          <cx:pt idx="29">Large indoor sports facility</cx:pt>
          <cx:pt idx="30">Large indoor sports facility</cx:pt>
          <cx:pt idx="31">Large indoor sports facility</cx:pt>
          <cx:pt idx="32">Large indoor sports facility</cx:pt>
          <cx:pt idx="33">Large indoor sports facility</cx:pt>
          <cx:pt idx="34">Large indoor sports facility</cx:pt>
          <cx:pt idx="35">Large indoor sports facility</cx:pt>
          <cx:pt idx="36">Large indoor sports facility</cx:pt>
          <cx:pt idx="37">Large indoor sports facility</cx:pt>
          <cx:pt idx="38">Large indoor sports facility</cx:pt>
          <cx:pt idx="39">Large indoor sports facility</cx:pt>
          <cx:pt idx="40">Large indoor sports facility</cx:pt>
          <cx:pt idx="41">Large indoor sports facility</cx:pt>
          <cx:pt idx="42">Large indoor sports facility</cx:pt>
          <cx:pt idx="43">Large indoor sports facility</cx:pt>
          <cx:pt idx="44">Large indoor sports facility</cx:pt>
          <cx:pt idx="45">Large indoor sports facility</cx:pt>
          <cx:pt idx="46">Large indoor sports facility</cx:pt>
          <cx:pt idx="47">Large indoor sports facility</cx:pt>
          <cx:pt idx="48">Large indoor sports facility</cx:pt>
          <cx:pt idx="49">Large indoor sports facility</cx:pt>
          <cx:pt idx="50">Large indoor sports facility</cx:pt>
          <cx:pt idx="51">Large indoor sports facility</cx:pt>
          <cx:pt idx="52">Large indoor sports facility</cx:pt>
          <cx:pt idx="53">Large indoor sports facility</cx:pt>
          <cx:pt idx="54">Large indoor sports facility</cx:pt>
          <cx:pt idx="55">Large indoor sports facility</cx:pt>
          <cx:pt idx="56">Large indoor sports facility</cx:pt>
          <cx:pt idx="57">Large indoor sports facility</cx:pt>
          <cx:pt idx="58">Large indoor sports facility</cx:pt>
          <cx:pt idx="59">Large indoor sports facility</cx:pt>
          <cx:pt idx="60">Large indoor sports facility</cx:pt>
          <cx:pt idx="61">Large indoor sports facility</cx:pt>
          <cx:pt idx="62">Large indoor sports facility</cx:pt>
          <cx:pt idx="63">Large indoor sports facility</cx:pt>
          <cx:pt idx="64">Large indoor sports facility</cx:pt>
          <cx:pt idx="65">Large indoor sports facility</cx:pt>
          <cx:pt idx="66">Large indoor sports facility</cx:pt>
          <cx:pt idx="67">Large indoor sports facility</cx:pt>
          <cx:pt idx="68">Large indoor sports facility</cx:pt>
          <cx:pt idx="69">Large indoor sports facility</cx:pt>
          <cx:pt idx="70">Large indoor sports facility</cx:pt>
          <cx:pt idx="71">Large indoor sports facility</cx:pt>
          <cx:pt idx="72">Large indoor sports facility</cx:pt>
          <cx:pt idx="73">Large indoor sports facility</cx:pt>
          <cx:pt idx="74">Large indoor sports facility</cx:pt>
          <cx:pt idx="75">Large indoor sports facility</cx:pt>
          <cx:pt idx="76">Large indoor sports facility</cx:pt>
          <cx:pt idx="77">Large indoor sports facility</cx:pt>
          <cx:pt idx="78">Large indoor sports facility</cx:pt>
          <cx:pt idx="79">Large indoor sports facility</cx:pt>
          <cx:pt idx="80">Large indoor sports facility</cx:pt>
          <cx:pt idx="81">Large indoor sports facility</cx:pt>
          <cx:pt idx="82">Large indoor sports facility</cx:pt>
          <cx:pt idx="83">Large indoor sports facility</cx:pt>
          <cx:pt idx="84">Large indoor sports facility</cx:pt>
          <cx:pt idx="85">Large indoor sports facility</cx:pt>
          <cx:pt idx="86">Large indoor sports facility</cx:pt>
          <cx:pt idx="87">Large indoor sports facility</cx:pt>
          <cx:pt idx="88">Large indoor sports facility</cx:pt>
          <cx:pt idx="89">Large indoor sports facility</cx:pt>
          <cx:pt idx="90">Large indoor sports facility</cx:pt>
          <cx:pt idx="91">Large indoor sports facility</cx:pt>
          <cx:pt idx="92">Large indoor sports facility</cx:pt>
          <cx:pt idx="93">Large indoor sports facility</cx:pt>
          <cx:pt idx="94">Large indoor sports facility</cx:pt>
          <cx:pt idx="95">Large indoor sports facility</cx:pt>
          <cx:pt idx="96">Large indoor sports facility</cx:pt>
          <cx:pt idx="97">Large indoor sports facility</cx:pt>
          <cx:pt idx="98">Medium indoor sports facility</cx:pt>
          <cx:pt idx="99">Medium indoor sports facility</cx:pt>
          <cx:pt idx="100">Medium indoor sports facility</cx:pt>
          <cx:pt idx="101">Medium indoor sports facility</cx:pt>
          <cx:pt idx="102">Medium indoor sports facility</cx:pt>
          <cx:pt idx="103">Medium indoor sports facility</cx:pt>
          <cx:pt idx="104">Medium indoor sports facility</cx:pt>
          <cx:pt idx="105">Medium indoor sports facility</cx:pt>
          <cx:pt idx="106">Medium indoor sports facility</cx:pt>
          <cx:pt idx="107">Medium indoor sports facility</cx:pt>
          <cx:pt idx="108">Medium indoor sports facility</cx:pt>
          <cx:pt idx="109">Medium indoor sports facility</cx:pt>
          <cx:pt idx="110">Medium indoor sports facility</cx:pt>
          <cx:pt idx="111">Medium indoor sports facility</cx:pt>
          <cx:pt idx="112">Medium indoor sports facility</cx:pt>
          <cx:pt idx="113">Medium indoor sports facility</cx:pt>
          <cx:pt idx="114">Medium indoor sports facility</cx:pt>
          <cx:pt idx="115">Medium indoor sports facility</cx:pt>
          <cx:pt idx="116">Medium indoor sports facility</cx:pt>
          <cx:pt idx="117">Medium indoor sports facility</cx:pt>
          <cx:pt idx="118">Medium indoor sports facility</cx:pt>
          <cx:pt idx="119">Medium indoor sports facility</cx:pt>
          <cx:pt idx="120">Medium indoor sports facility</cx:pt>
          <cx:pt idx="121">Medium indoor sports facility</cx:pt>
          <cx:pt idx="122">Medium indoor sports facility</cx:pt>
          <cx:pt idx="123">Medium indoor sports facility</cx:pt>
          <cx:pt idx="124">Medium indoor sports facility</cx:pt>
          <cx:pt idx="125">Medium indoor sports facility</cx:pt>
          <cx:pt idx="126">Medium indoor sports facility</cx:pt>
          <cx:pt idx="127">Medium indoor sports facility</cx:pt>
          <cx:pt idx="128">Medium indoor sports facility</cx:pt>
          <cx:pt idx="129">Medium indoor sports facility</cx:pt>
          <cx:pt idx="130">Medium indoor sports facility</cx:pt>
          <cx:pt idx="131">Medium indoor sports facility</cx:pt>
          <cx:pt idx="132">Medium indoor sports facility</cx:pt>
          <cx:pt idx="133">Medium indoor sports facility</cx:pt>
          <cx:pt idx="134">Medium indoor sports facility</cx:pt>
          <cx:pt idx="135">Medium indoor sports facility</cx:pt>
          <cx:pt idx="136">Medium indoor sports facility</cx:pt>
          <cx:pt idx="137">Medium indoor sports facility</cx:pt>
          <cx:pt idx="138">Medium indoor sports facility</cx:pt>
          <cx:pt idx="139">Medium indoor sports facility</cx:pt>
          <cx:pt idx="140">Medium indoor sports facility</cx:pt>
          <cx:pt idx="141">Medium indoor sports facility</cx:pt>
          <cx:pt idx="142">Medium indoor sports facility</cx:pt>
          <cx:pt idx="143">Medium indoor sports facility</cx:pt>
          <cx:pt idx="144">Medium indoor sports facility</cx:pt>
          <cx:pt idx="145">Small indoor sports facility</cx:pt>
          <cx:pt idx="146">Small indoor sports facility</cx:pt>
          <cx:pt idx="147">Small indoor sports facility</cx:pt>
          <cx:pt idx="148">Small indoor sports facility</cx:pt>
          <cx:pt idx="149">Small indoor sports facility</cx:pt>
          <cx:pt idx="150">Small indoor sports facility</cx:pt>
          <cx:pt idx="151">Small indoor sports facility</cx:pt>
          <cx:pt idx="152">Small indoor sports facility</cx:pt>
          <cx:pt idx="153">Small indoor sports facility</cx:pt>
          <cx:pt idx="154">Small indoor sports facility</cx:pt>
          <cx:pt idx="155">Small indoor sports facility</cx:pt>
          <cx:pt idx="156">Small indoor sports facility</cx:pt>
          <cx:pt idx="157">Small indoor sports facility</cx:pt>
          <cx:pt idx="158">Small indoor sports facility</cx:pt>
          <cx:pt idx="159">Small indoor sports facility</cx:pt>
          <cx:pt idx="160">Small indoor sports facility</cx:pt>
          <cx:pt idx="161">Small indoor sports facility</cx:pt>
          <cx:pt idx="162">Small indoor sports facility</cx:pt>
          <cx:pt idx="163">Small indoor sports facility</cx:pt>
          <cx:pt idx="164">Small indoor sports facility</cx:pt>
          <cx:pt idx="165">Small indoor sports facility</cx:pt>
          <cx:pt idx="166">Small indoor sports facility</cx:pt>
          <cx:pt idx="167">Small indoor sports facility</cx:pt>
          <cx:pt idx="168">Small indoor sports facility</cx:pt>
          <cx:pt idx="169">Small indoor sports facility</cx:pt>
          <cx:pt idx="170">Small indoor sports facility</cx:pt>
          <cx:pt idx="171">Small indoor sports facility</cx:pt>
          <cx:pt idx="172">Small indoor sports facility</cx:pt>
          <cx:pt idx="173">Small indoor sports facility</cx:pt>
          <cx:pt idx="174">Small indoor sports facility</cx:pt>
          <cx:pt idx="175">Small indoor sports facility</cx:pt>
          <cx:pt idx="176">Small indoor sports facility</cx:pt>
          <cx:pt idx="177">Small indoor sports facility</cx:pt>
          <cx:pt idx="178">Small indoor sports facility</cx:pt>
          <cx:pt idx="179">Small indoor sports facility</cx:pt>
          <cx:pt idx="180">Small indoor sports facility</cx:pt>
          <cx:pt idx="181">Small indoor sports facility</cx:pt>
          <cx:pt idx="182">Small indoor sports facility</cx:pt>
          <cx:pt idx="183">Small indoor sports facility</cx:pt>
          <cx:pt idx="184">Small indoor sports facility</cx:pt>
          <cx:pt idx="185">Small indoor sports facility</cx:pt>
          <cx:pt idx="186">Small indoor sports facility</cx:pt>
          <cx:pt idx="187">Small indoor sports facility</cx:pt>
          <cx:pt idx="188">Small indoor sports facility</cx:pt>
          <cx:pt idx="189">Small indoor sports facility</cx:pt>
          <cx:pt idx="190">Small indoor sports facility</cx:pt>
          <cx:pt idx="191">Small indoor sports facility</cx:pt>
          <cx:pt idx="192">Small indoor sports facility</cx:pt>
          <cx:pt idx="193">Small indoor sports facility</cx:pt>
          <cx:pt idx="194">Small indoor sports facility</cx:pt>
          <cx:pt idx="195">Small indoor sports facility</cx:pt>
          <cx:pt idx="196">Small indoor sports facility</cx:pt>
          <cx:pt idx="197">Small indoor sports facility</cx:pt>
          <cx:pt idx="198">Small indoor sports facility</cx:pt>
          <cx:pt idx="199">Small indoor sports facility</cx:pt>
          <cx:pt idx="200">Small indoor sports facility</cx:pt>
          <cx:pt idx="201">Small indoor sports facility</cx:pt>
          <cx:pt idx="202">Small indoor sports facility</cx:pt>
          <cx:pt idx="203">Small indoor sports facility</cx:pt>
          <cx:pt idx="204">Small indoor sports facility</cx:pt>
          <cx:pt idx="205">Small indoor sports facility</cx:pt>
          <cx:pt idx="206">Small indoor sports facility</cx:pt>
          <cx:pt idx="207">Small indoor sports facility</cx:pt>
          <cx:pt idx="208">Small indoor sports facility</cx:pt>
          <cx:pt idx="209">Small indoor sports facility</cx:pt>
          <cx:pt idx="210">Small indoor sports facility</cx:pt>
          <cx:pt idx="211">Small indoor sports facility</cx:pt>
          <cx:pt idx="212">Small indoor sports facility</cx:pt>
          <cx:pt idx="213">Small indoor sports facility</cx:pt>
          <cx:pt idx="214">Small indoor sports facility</cx:pt>
          <cx:pt idx="215">Small indoor sports facility</cx:pt>
          <cx:pt idx="216">Small indoor sports facility</cx:pt>
          <cx:pt idx="217">Small indoor sports facility</cx:pt>
          <cx:pt idx="218">Small indoor sports facility</cx:pt>
          <cx:pt idx="219">Small indoor sports facility</cx:pt>
          <cx:pt idx="220">Small indoor sports facility</cx:pt>
          <cx:pt idx="221">Small indoor sports facility</cx:pt>
          <cx:pt idx="222">Small indoor sports facility</cx:pt>
          <cx:pt idx="223">Small indoor sports facility</cx:pt>
          <cx:pt idx="224">Small indoor sports facility</cx:pt>
          <cx:pt idx="225">Small indoor sports facility</cx:pt>
          <cx:pt idx="226">Small indoor sports facility</cx:pt>
          <cx:pt idx="227">Small indoor sports facility</cx:pt>
          <cx:pt idx="228">Small indoor sports facility</cx:pt>
          <cx:pt idx="229">Small indoor sports facility</cx:pt>
          <cx:pt idx="230">Small indoor sports facility</cx:pt>
          <cx:pt idx="231">Small indoor sports facility</cx:pt>
          <cx:pt idx="232">Small indoor sports facility</cx:pt>
          <cx:pt idx="233">Small indoor sports facility</cx:pt>
          <cx:pt idx="234">Small indoor sports facility</cx:pt>
          <cx:pt idx="235">Small indoor sports facility</cx:pt>
          <cx:pt idx="236">Small indoor sports facility</cx:pt>
          <cx:pt idx="237">Small indoor sports facility</cx:pt>
          <cx:pt idx="238">Small indoor sports facility</cx:pt>
          <cx:pt idx="239">Small indoor sports facility</cx:pt>
          <cx:pt idx="240">Small indoor sports facility</cx:pt>
          <cx:pt idx="241">Small indoor sports facility</cx:pt>
          <cx:pt idx="242">Small indoor sports facility</cx:pt>
          <cx:pt idx="243">Small indoor sports facility</cx:pt>
          <cx:pt idx="244">Small indoor sports facility</cx:pt>
          <cx:pt idx="245">Small indoor sports facility</cx:pt>
          <cx:pt idx="246">Small indoor sports facility</cx:pt>
          <cx:pt idx="247">Small indoor sports facility</cx:pt>
          <cx:pt idx="248">Small indoor sports facility</cx:pt>
          <cx:pt idx="249">Small indoor sports facility</cx:pt>
          <cx:pt idx="250">Small indoor sports facility</cx:pt>
          <cx:pt idx="251">Small indoor sports facility</cx:pt>
          <cx:pt idx="252">Small indoor sports facility</cx:pt>
          <cx:pt idx="253">Small indoor sports facility</cx:pt>
          <cx:pt idx="254">Small indoor sports facility</cx:pt>
          <cx:pt idx="255">Small indoor sports facility</cx:pt>
          <cx:pt idx="256">Small indoor sports facility</cx:pt>
          <cx:pt idx="257">Small indoor sports facility</cx:pt>
          <cx:pt idx="258">Small indoor sports facility</cx:pt>
          <cx:pt idx="259">Small indoor sports facility</cx:pt>
          <cx:pt idx="260">Small indoor sports facility</cx:pt>
          <cx:pt idx="261">Small indoor sports facility</cx:pt>
          <cx:pt idx="262">Small indoor sports facility</cx:pt>
          <cx:pt idx="263">Small indoor sports facility</cx:pt>
          <cx:pt idx="264">Small indoor sports facility</cx:pt>
          <cx:pt idx="265">Small indoor sports facility</cx:pt>
          <cx:pt idx="266">Small indoor sports facility</cx:pt>
          <cx:pt idx="267">Small indoor sports facility</cx:pt>
          <cx:pt idx="268">Small indoor sports facility</cx:pt>
          <cx:pt idx="269">Small indoor sports facility</cx:pt>
          <cx:pt idx="270">Small indoor sports facility</cx:pt>
          <cx:pt idx="271">Small indoor sports facility</cx:pt>
          <cx:pt idx="272">Small indoor sports facility</cx:pt>
          <cx:pt idx="273">Small indoor sports facility</cx:pt>
          <cx:pt idx="274">Small indoor sports facility</cx:pt>
          <cx:pt idx="275">Small indoor sports facility</cx:pt>
          <cx:pt idx="276">Small indoor sports facility</cx:pt>
          <cx:pt idx="277">Small indoor sports facility</cx:pt>
          <cx:pt idx="278">Small indoor sports facility</cx:pt>
          <cx:pt idx="279">Small indoor sports facility</cx:pt>
          <cx:pt idx="280">Small indoor sports facility</cx:pt>
          <cx:pt idx="281">Small indoor sports facility</cx:pt>
          <cx:pt idx="282">Small indoor sports facility</cx:pt>
          <cx:pt idx="283">Small indoor sports facility</cx:pt>
          <cx:pt idx="284">Small indoor sports facility</cx:pt>
          <cx:pt idx="285">Small indoor sports facility</cx:pt>
          <cx:pt idx="286">Small indoor sports facility</cx:pt>
          <cx:pt idx="287">Small indoor sports facility</cx:pt>
          <cx:pt idx="288">Small indoor sports facility</cx:pt>
          <cx:pt idx="289">Small indoor sports facility</cx:pt>
          <cx:pt idx="290">Small indoor sports facility</cx:pt>
          <cx:pt idx="291">Small indoor sports facility</cx:pt>
          <cx:pt idx="292">Small indoor sports facility</cx:pt>
          <cx:pt idx="293">Small indoor sports facility</cx:pt>
          <cx:pt idx="294">Small indoor sports facility</cx:pt>
          <cx:pt idx="295">Small indoor sports facility</cx:pt>
          <cx:pt idx="296">Small indoor sports facility</cx:pt>
          <cx:pt idx="297">Small indoor sports facility</cx:pt>
          <cx:pt idx="298">Small indoor sports facility</cx:pt>
          <cx:pt idx="299">Small indoor sports facility</cx:pt>
          <cx:pt idx="300">Small indoor sports facility</cx:pt>
          <cx:pt idx="301">Small indoor sports facility</cx:pt>
          <cx:pt idx="302">Small indoor sports facility</cx:pt>
          <cx:pt idx="303">Small indoor sports facility</cx:pt>
          <cx:pt idx="304">Small indoor sports facility</cx:pt>
          <cx:pt idx="305">Small indoor sports facility</cx:pt>
          <cx:pt idx="306">Small indoor sports facility</cx:pt>
          <cx:pt idx="307">Small indoor sports facility</cx:pt>
          <cx:pt idx="308">Small indoor sports facility</cx:pt>
          <cx:pt idx="309">Small indoor sports facility</cx:pt>
          <cx:pt idx="310">Small indoor sports facility</cx:pt>
          <cx:pt idx="311">Small indoor sports facility</cx:pt>
          <cx:pt idx="312">Small indoor sports facility</cx:pt>
          <cx:pt idx="313">Small indoor sports facility</cx:pt>
          <cx:pt idx="314">Small indoor sports facility</cx:pt>
          <cx:pt idx="315">Small indoor sports facility</cx:pt>
          <cx:pt idx="316">Small indoor sports facility</cx:pt>
          <cx:pt idx="317">Small indoor sports facility</cx:pt>
          <cx:pt idx="318">Small indoor sports facility</cx:pt>
          <cx:pt idx="319">Small indoor sports facility</cx:pt>
          <cx:pt idx="320">Small indoor sports facility</cx:pt>
          <cx:pt idx="321">Small indoor sports facility</cx:pt>
          <cx:pt idx="322">Small indoor sports facility</cx:pt>
          <cx:pt idx="323">Small indoor sports facility</cx:pt>
          <cx:pt idx="324">Small indoor sports facility</cx:pt>
          <cx:pt idx="325">Small indoor sports facility</cx:pt>
          <cx:pt idx="326">Small indoor sports facility</cx:pt>
          <cx:pt idx="327">Small indoor sports facility</cx:pt>
          <cx:pt idx="328">Small indoor sports facility</cx:pt>
          <cx:pt idx="329">Small indoor sports facility</cx:pt>
          <cx:pt idx="330">Small indoor sports facility</cx:pt>
          <cx:pt idx="331">Small indoor sports facility</cx:pt>
          <cx:pt idx="332">Small indoor sports facility</cx:pt>
          <cx:pt idx="333">Small indoor sports facility</cx:pt>
          <cx:pt idx="334">Small indoor sports facility</cx:pt>
          <cx:pt idx="335">Small indoor sports facility</cx:pt>
          <cx:pt idx="336">Small indoor sports facility</cx:pt>
          <cx:pt idx="337">Small indoor sports facility</cx:pt>
          <cx:pt idx="338">Small indoor sports facility</cx:pt>
          <cx:pt idx="339">Small indoor sports facility</cx:pt>
          <cx:pt idx="340">Small indoor sports facility</cx:pt>
          <cx:pt idx="341">Small indoor sports facility</cx:pt>
          <cx:pt idx="342">Small indoor sports facility</cx:pt>
          <cx:pt idx="343">Small indoor sports facility</cx:pt>
          <cx:pt idx="344">Small indoor sports facility</cx:pt>
          <cx:pt idx="345">Small indoor sports facility</cx:pt>
          <cx:pt idx="346">Small indoor sports facility</cx:pt>
          <cx:pt idx="347">Small indoor sports facility</cx:pt>
          <cx:pt idx="348">Small indoor sports facility</cx:pt>
          <cx:pt idx="349">Small indoor sports facility</cx:pt>
          <cx:pt idx="350">Small indoor sports facility</cx:pt>
          <cx:pt idx="351">Small indoor sports facility</cx:pt>
          <cx:pt idx="352">Small indoor sports facility</cx:pt>
          <cx:pt idx="353">Small indoor sports facility</cx:pt>
          <cx:pt idx="354">Small indoor sports facility</cx:pt>
          <cx:pt idx="355">Small indoor sports facility</cx:pt>
          <cx:pt idx="356">Small indoor sports facility</cx:pt>
          <cx:pt idx="357">Small indoor sports facility</cx:pt>
          <cx:pt idx="358">Small indoor sports facility</cx:pt>
          <cx:pt idx="359">Small indoor sports facility</cx:pt>
          <cx:pt idx="360">Small indoor sports facility</cx:pt>
          <cx:pt idx="361">Small indoor sports facility</cx:pt>
          <cx:pt idx="362">Small indoor sports facility</cx:pt>
          <cx:pt idx="363">Small indoor sports facility</cx:pt>
          <cx:pt idx="364">Small indoor sports facility</cx:pt>
          <cx:pt idx="365">Small indoor sports facility</cx:pt>
          <cx:pt idx="366">Small indoor sports facility</cx:pt>
          <cx:pt idx="367">Small indoor sports facility</cx:pt>
          <cx:pt idx="368">Small indoor sports facility</cx:pt>
          <cx:pt idx="369">Small indoor sports facility</cx:pt>
          <cx:pt idx="370">Small indoor sports facility</cx:pt>
          <cx:pt idx="371">Small indoor sports facility</cx:pt>
          <cx:pt idx="372">Small indoor sports facility</cx:pt>
          <cx:pt idx="373">Small indoor sports facility</cx:pt>
          <cx:pt idx="374">Small indoor sports facility</cx:pt>
          <cx:pt idx="375">Small indoor sports facility</cx:pt>
          <cx:pt idx="376">Small indoor sports facility</cx:pt>
          <cx:pt idx="377">Small indoor sports facility</cx:pt>
        </cx:lvl>
      </cx:strDim>
      <cx:numDim type="val">
        <cx:f dir="row">'1.1_figtab'!$B$2:$NO$2</cx:f>
        <cx:lvl ptCount="378" formatCode="0%">
          <cx:pt idx="0">0.5186507936510566</cx:pt>
          <cx:pt idx="1">0.38521062271003997</cx:pt>
          <cx:pt idx="2">0.41387362637596814</cx:pt>
          <cx:pt idx="3">0.49618437118583525</cx:pt>
          <cx:pt idx="4">0.55928961750979145</cx:pt>
          <cx:pt idx="5">0.49833788700149018</cx:pt>
          <cx:pt idx="6">0.42768670307932072</cx:pt>
          <cx:pt idx="7">0.42923497265844751</cx:pt>
          <cx:pt idx="8">0.51730418943088396</cx:pt>
          <cx:pt idx="9">0.4259562841349388</cx:pt>
          <cx:pt idx="10">0.1735655737747222</cx:pt>
          <cx:pt idx="11">0.32921979356405584</cx:pt>
          <cx:pt idx="12">0.26712204007285972</cx:pt>
          <cx:pt idx="13">0.31295281582952833</cx:pt>
          <cx:pt idx="14">0.22150684931506853</cx:pt>
          <cx:pt idx="15">0.27305936073059373</cx:pt>
          <cx:pt idx="16">0.23130898021308982</cx:pt>
          <cx:pt idx="17">0.31365296803652959</cx:pt>
          <cx:pt idx="18">0.34989374620522157</cx:pt>
          <cx:pt idx="19">0.46549787492410438</cx:pt>
          <cx:pt idx="20">0.38205322809147935</cx:pt>
          <cx:pt idx="21">0.47045177045177067</cx:pt>
          <cx:pt idx="22">0.37126577126577121</cx:pt>
          <cx:pt idx="23">0.43433515482695811</cx:pt>
          <cx:pt idx="24">0.52969034608378873</cx:pt>
          <cx:pt idx="25">0.50616272009714625</cx:pt>
          <cx:pt idx="26">0.50396174863387977</cx:pt>
          <cx:pt idx="27">0.39576502732240443</cx:pt>
          <cx:pt idx="28">0.45440385591070559</cx:pt>
          <cx:pt idx="29">0.52324200913242014</cx:pt>
          <cx:pt idx="30">0.56788330796549968</cx:pt>
          <cx:pt idx="31">0.47223744292237491</cx:pt>
          <cx:pt idx="32">0.31625570776255707</cx:pt>
          <cx:pt idx="33">0.43342490842490827</cx:pt>
          <cx:pt idx="34">0.1397741147741148</cx:pt>
          <cx:pt idx="35">0.39488705738705743</cx:pt>
          <cx:pt idx="36">0.33434065934065932</cx:pt>
          <cx:pt idx="37">0.50966117216117213</cx:pt>
          <cx:pt idx="38">0.25619307832422589</cx:pt>
          <cx:pt idx="39">0.29992410443230116</cx:pt>
          <cx:pt idx="40">0.36125278283748236</cx:pt>
          <cx:pt idx="41">0.15191780821917811</cx:pt>
          <cx:pt idx="42">0.27560882800608827</cx:pt>
          <cx:pt idx="43">0.30353120243531212</cx:pt>
          <cx:pt idx="44">0.34466514459665148</cx:pt>
          <cx:pt idx="45">0.36934043632673763</cx:pt>
          <cx:pt idx="46">0.35652968036529681</cx:pt>
          <cx:pt idx="47">0.31712204007285966</cx:pt>
          <cx:pt idx="48">0.40573770491803279</cx:pt>
          <cx:pt idx="49">0.45365816636308459</cx:pt>
          <cx:pt idx="50">0.32117199391171997</cx:pt>
          <cx:pt idx="51">0.35449771689497717</cx:pt>
          <cx:pt idx="52">0.32989345509893447</cx:pt>
          <cx:pt idx="53">0.27136986301369864</cx:pt>
          <cx:pt idx="54">0.4139345509893449</cx:pt>
          <cx:pt idx="55">0.4484779299847787</cx:pt>
          <cx:pt idx="56">0.24334855403348551</cx:pt>
          <cx:pt idx="57">0.2673668188736682</cx:pt>
          <cx:pt idx="58">0.37240437158388306</cx:pt>
          <cx:pt idx="59">0.46774438372482369</cx:pt>
          <cx:pt idx="60">0.58262362637362641</cx:pt>
          <cx:pt idx="61">0.31360048573163324</cx:pt>
          <cx:pt idx="62">0.28828172434729815</cx:pt>
          <cx:pt idx="63">0.36726190476190479</cx:pt>
          <cx:pt idx="64">0.56071428571428561</cx:pt>
          <cx:pt idx="65">0.2693708777270421</cx:pt>
          <cx:pt idx="66">0.30656012176560121</cx:pt>
          <cx:pt idx="67">0.32652968036529678</cx:pt>
          <cx:pt idx="68">0.35017503805175026</cx:pt>
          <cx:pt idx="69">0.18449010654490108</cx:pt>
          <cx:pt idx="70">0.21636225266362255</cx:pt>
          <cx:pt idx="71">0.40990867579908674</cx:pt>
          <cx:pt idx="72">0.33868087265347546</cx:pt>
          <cx:pt idx="73">0.34172501268391675</cx:pt>
          <cx:pt idx="74">0.28837138508371385</cx:pt>
          <cx:pt idx="75">0.32109081684424157</cx:pt>
          <cx:pt idx="76">0.32129883307965401</cx:pt>
          <cx:pt idx="77">0.48121004566210046</cx:pt>
          <cx:pt idx="78">0.20772196854388633</cx:pt>
          <cx:pt idx="79">0.41257229832572301</cx:pt>
          <cx:pt idx="80">0.38730593607305946</cx:pt>
          <cx:pt idx="81">0.39103500761034998</cx:pt>
          <cx:pt idx="82">0.3047945205479452</cx:pt>
          <cx:pt idx="83">0.33782343987823443</cx:pt>
          <cx:pt idx="84">0.54261796042617949</cx:pt>
          <cx:pt idx="85">0.42149162861491635</cx:pt>
          <cx:pt idx="86">0.37663622526636203</cx:pt>
          <cx:pt idx="87">0.34321917808219177</cx:pt>
          <cx:pt idx="88">0.57321156773211579</cx:pt>
          <cx:pt idx="89">0.53648401826484005</cx:pt>
          <cx:pt idx="90">0.52120016191054452</cx:pt>
          <cx:pt idx="91">0.28536529680365297</cx:pt>
          <cx:pt idx="92">0.15027397260273972</cx:pt>
          <cx:pt idx="93">0.39485540334855396</cx:pt>
          <cx:pt idx="94">0.45089802130898027</cx:pt>
          <cx:pt idx="95">0.30101700060716452</cx:pt>
          <cx:pt idx="96">0.3707346690953246</cx:pt>
          <cx:pt idx="97">0.1415072859744991</cx:pt>
          <cx:pt idx="98">0.31612021860328143</cx:pt>
          <cx:pt idx="99">0.3016848816029144</cx:pt>
          <cx:pt idx="100">0.31537644201578618</cx:pt>
          <cx:pt idx="101">0.16356164383561644</cx:pt>
          <cx:pt idx="102">0.24152968036529682</cx:pt>
          <cx:pt idx="103">0.28397260273972602</cx:pt>
          <cx:pt idx="104">0.26372146118721462</cx:pt>
          <cx:pt idx="105">0.32949771689497714</cx:pt>
          <cx:pt idx="106">0.31525114155251144</cx:pt>
          <cx:pt idx="107">0.32573260073260074</cx:pt>
          <cx:pt idx="108">0.42167577413479052</cx:pt>
          <cx:pt idx="109">0.32074581430745813</cx:pt>
          <cx:pt idx="110">0.41700913242009141</cx:pt>
          <cx:pt idx="111">0.35440639269406393</cx:pt>
          <cx:pt idx="112">0.24509132420091323</cx:pt>
          <cx:pt idx="113">0.47522831050228309</cx:pt>
          <cx:pt idx="114">0.26452054794520546</cx:pt>
          <cx:pt idx="115">0.29504566210045663</cx:pt>
          <cx:pt idx="116">0.32079908675799085</cx:pt>
          <cx:pt idx="117">0.30618721461187215</cx:pt>
          <cx:pt idx="118">0.31704718417047184</cx:pt>
          <cx:pt idx="119">0.42123778998778993</cx:pt>
          <cx:pt idx="120">0.36962759462759459</cx:pt>
          <cx:pt idx="121">0.31252289377289383</cx:pt>
          <cx:pt idx="122">0.19049908424908424</cx:pt>
          <cx:pt idx="123">0.4598901098901097</cx:pt>
          <cx:pt idx="124">0.56394977168949767</cx:pt>
          <cx:pt idx="125">0.38557077625570774</cx:pt>
          <cx:pt idx="126">0.44767123287671234</cx:pt>
          <cx:pt idx="127">0.33056316590563167</cx:pt>
          <cx:pt idx="128">0.34235920852359208</cx:pt>
          <cx:pt idx="129">0.46231354642313538</cx:pt>
          <cx:pt idx="130">0.24196265938069217</cx:pt>
          <cx:pt idx="131">0.44927140255009107</cx:pt>
          <cx:pt idx="132">0.31625570776255707</cx:pt>
          <cx:pt idx="133">0.32050228310502282</cx:pt>
          <cx:pt idx="134">0.46805555555555556</cx:pt>
          <cx:pt idx="135">0.39534246575342463</cx:pt>
          <cx:pt idx="136">0.46440639269406392</cx:pt>
          <cx:pt idx="137">0.39768645357686466</cx:pt>
          <cx:pt idx="138">0.44650684931506851</cx:pt>
          <cx:pt idx="139">0.37678082191780821</cx:pt>
          <cx:pt idx="140">0.42079908675799088</cx:pt>
          <cx:pt idx="141">0.46463470319634703</cx:pt>
          <cx:pt idx="142">0.42059360730593609</cx:pt>
          <cx:pt idx="143">0.33324200913242008</cx:pt>
          <cx:pt idx="144">0.22663175470552521</cx:pt>
          <cx:pt idx="145">0.37715201465480774</cx:pt>
          <cx:pt idx="146">0.30251831502246207</cx:pt>
          <cx:pt idx="147">0.33855311354970213</cx:pt>
          <cx:pt idx="148">0.2891025641051973</cx:pt>
          <cx:pt idx="149">0.30892857142892322</cx:pt>
          <cx:pt idx="150">0.34560439560603734</cx:pt>
          <cx:pt idx="151">0.38131868132002456</cx:pt>
          <cx:pt idx="152">0.3701275045121723</cx:pt>
          <cx:pt idx="153">0.2720248937462052</cx:pt>
          <cx:pt idx="154">0.33482088646023073</cx:pt>
          <cx:pt idx="155">0.2606392694063927</cx:pt>
          <cx:pt idx="156">0.28803652968036531</cx:pt>
          <cx:pt idx="157">0.24817351598173515</cx:pt>
          <cx:pt idx="158">0.2841095890410959</cx:pt>
          <cx:pt idx="159">0.20602739726027397</cx:pt>
          <cx:pt idx="160">0.1108675799086758</cx:pt>
          <cx:pt idx="161">0.072283105022831057</cx:pt>
          <cx:pt idx="162">0.17726027397260274</cx:pt>
          <cx:pt idx="163">0.1682648401826484</cx:pt>
          <cx:pt idx="164">0.29876373626373626</cx:pt>
          <cx:pt idx="165">0.1168488160291439</cx:pt>
          <cx:pt idx="166">0.20769581056466302</cx:pt>
          <cx:pt idx="167">0.28829690346083786</cx:pt>
          <cx:pt idx="168">0.21612021857923497</cx:pt>
          <cx:pt idx="169">0.12786885245901639</cx:pt>
          <cx:pt idx="170">0.1673952641165756</cx:pt>
          <cx:pt idx="171">0.26572556162720107</cx:pt>
          <cx:pt idx="172">0.17515179113539769</cx:pt>
          <cx:pt idx="173">0.37431693989071041</cx:pt>
          <cx:pt idx="174">0.18683970856102003</cx:pt>
          <cx:pt idx="175">0.247632058287796</cx:pt>
          <cx:pt idx="176">0.20036429872495445</cx:pt>
          <cx:pt idx="177">0.15109289617486338</cx:pt>
          <cx:pt idx="178">0.12367941712204007</cx:pt>
          <cx:pt idx="179">0.27595628415300544</cx:pt>
          <cx:pt idx="180">0.18002428658166367</cx:pt>
          <cx:pt idx="181">0.24804189435336976</cx:pt>
          <cx:pt idx="182">0.19371584699453551</cx:pt>
          <cx:pt idx="183">0.28702185792349727</cx:pt>
          <cx:pt idx="184">0.23624772313296905</cx:pt>
          <cx:pt idx="185">0.23752276867030966</cx:pt>
          <cx:pt idx="186">0.40938069216757739</cx:pt>
          <cx:pt idx="187">0.15582877959927141</cx:pt>
          <cx:pt idx="188">0.3050850030358227</cx:pt>
          <cx:pt idx="189">0.27540983606557379</cx:pt>
          <cx:pt idx="190">0.22873406193078324</cx:pt>
          <cx:pt idx="191">0.28588342440801456</cx:pt>
          <cx:pt idx="192">0.33588342440801455</cx:pt>
          <cx:pt idx="193">0.23278688524590163</cx:pt>
          <cx:pt idx="194">0.21639344262295082</cx:pt>
          <cx:pt idx="195">0.094080145719490027</cx:pt>
          <cx:pt idx="196">0.21794171220400729</cx:pt>
          <cx:pt idx="197">0.20138129933211904</cx:pt>
          <cx:pt idx="198">0.27559198542805102</cx:pt>
          <cx:pt idx="199">0.12768670309653915</cx:pt>
          <cx:pt idx="200">0.23568609593199755</cx:pt>
          <cx:pt idx="201">0.18274134790528232</cx:pt>
          <cx:pt idx="202">0.2244535519125683</cx:pt>
          <cx:pt idx="203">0.18565573770491803</cx:pt>
          <cx:pt idx="204">0.27012750455373408</cx:pt>
          <cx:pt idx="205">0.28975409836065574</cx:pt>
          <cx:pt idx="206">0.26470856102003643</cx:pt>
          <cx:pt idx="207">0.24030054644808743</cx:pt>
          <cx:pt idx="208">0.245856102003643</cx:pt>
          <cx:pt idx="209">0.16876138433515483</cx:pt>
          <cx:pt idx="210">0.28331815421979356</cx:pt>
          <cx:pt idx="211">0.089389799635701275</cx:pt>
          <cx:pt idx="212">0.2229508196721311</cx:pt>
          <cx:pt idx="213">0.20050091074681239</cx:pt>
          <cx:pt idx="214">0.28114155251141554</cx:pt>
          <cx:pt idx="215">0.17397260273972603</cx:pt>
          <cx:pt idx="216">0.25442922374429222</cx:pt>
          <cx:pt idx="217">0.27027397260273972</cx:pt>
          <cx:pt idx="218">0.24159817351598173</cx:pt>
          <cx:pt idx="219">0.24484018264840182</cx:pt>
          <cx:pt idx="220">0.28643835616438357</cx:pt>
          <cx:pt idx="221">0.35360730593607304</cx:pt>
          <cx:pt idx="222">0.24593607305936074</cx:pt>
          <cx:pt idx="223">0.061643835616438353</cx:pt>
          <cx:pt idx="224">0.21196347031963469</cx:pt>
          <cx:pt idx="225">0.2224200913242009</cx:pt>
          <cx:pt idx="226">0.23214611872146118</cx:pt>
          <cx:pt idx="227">0.17063926940639271</cx:pt>
          <cx:pt idx="228">0.14689497716894978</cx:pt>
          <cx:pt idx="229">0.16776255707762558</cx:pt>
          <cx:pt idx="230">0.35342465753424657</cx:pt>
          <cx:pt idx="231">0.27392694063926942</cx:pt>
          <cx:pt idx="232">0.22273972602739725</cx:pt>
          <cx:pt idx="233">0.24863013698630138</cx:pt>
          <cx:pt idx="234">0.19488584474885845</cx:pt>
          <cx:pt idx="235">0.16319634703196348</cx:pt>
          <cx:pt idx="236">0.23283105022831049</cx:pt>
          <cx:pt idx="237">0.34940639269406393</cx:pt>
          <cx:pt idx="238">0.32803652968036529</cx:pt>
          <cx:pt idx="239">0.290152207001522</cx:pt>
          <cx:pt idx="240">0.26858447488584475</cx:pt>
          <cx:pt idx="241">0.31163003663003663</cx:pt>
          <cx:pt idx="242">0.43072344322344325</cx:pt>
          <cx:pt idx="243">0.25480769230769229</cx:pt>
          <cx:pt idx="244">0.27619047619047621</cx:pt>
          <cx:pt idx="245">0.15354090354090355</cx:pt>
          <cx:pt idx="246">0.17197802197802198</cx:pt>
          <cx:pt idx="247">0.16813186813186815</cx:pt>
          <cx:pt idx="248">0.10749389499389497</cx:pt>
          <cx:pt idx="249">0.24913003663003663</cx:pt>
          <cx:pt idx="250">0.22463369963369964</cx:pt>
          <cx:pt idx="251">0.34221311475409838</cx:pt>
          <cx:pt idx="252">0.37122040072859747</cx:pt>
          <cx:pt idx="253">0.3768214936247723</cx:pt>
          <cx:pt idx="254">0.31147540983606559</cx:pt>
          <cx:pt idx="255">0.38811475409836066</cx:pt>
          <cx:pt idx="256">0.22718579234972677</cx:pt>
          <cx:pt idx="257">0.17552511415525116</cx:pt>
          <cx:pt idx="258">0.34557077625570776</cx:pt>
          <cx:pt idx="259">0.21095890410958903</cx:pt>
          <cx:pt idx="260">0.32757990867579911</cx:pt>
          <cx:pt idx="261">0.22844748858447489</cx:pt>
          <cx:pt idx="262">0.31916286149162865</cx:pt>
          <cx:pt idx="263">0.23100456621004561</cx:pt>
          <cx:pt idx="264">0.19966514459665147</cx:pt>
          <cx:pt idx="265">0.3854794520547945</cx:pt>
          <cx:pt idx="266">0.30122950819672129</cx:pt>
          <cx:pt idx="267">0.38091985428051001</cx:pt>
          <cx:pt idx="268">0.40979052823315121</cx:pt>
          <cx:pt idx="269">0.27462052216150579</cx:pt>
          <cx:pt idx="270">0.28333333333333333</cx:pt>
          <cx:pt idx="271">0.37383561643835617</cx:pt>
          <cx:pt idx="272">0.3909436834094368</cx:pt>
          <cx:pt idx="273">0.33837138508371378</cx:pt>
          <cx:pt idx="274">0.20506849315068518</cx:pt>
          <cx:pt idx="275">0.29022831050228309</cx:pt>
          <cx:pt idx="276">0.38388127853881276</cx:pt>
          <cx:pt idx="277">0.37415525114155251</cx:pt>
          <cx:pt idx="278">0.40109589041095889</cx:pt>
          <cx:pt idx="279">0.32771689497716894</cx:pt>
          <cx:pt idx="280">0.27369863013698631</cx:pt>
          <cx:pt idx="281">0.29059360730593609</cx:pt>
          <cx:pt idx="282">0.34547945205479452</cx:pt>
          <cx:pt idx="283">0.22579908675799087</cx:pt>
          <cx:pt idx="284">0.31009132420091323</cx:pt>
          <cx:pt idx="285">0.29694063926940639</cx:pt>
          <cx:pt idx="286">0.2548401826484018</cx:pt>
          <cx:pt idx="287">0.28506375227614605</cx:pt>
          <cx:pt idx="288">0.32094717668363049</cx:pt>
          <cx:pt idx="289">0.22627504554061678</cx:pt>
          <cx:pt idx="290">0.26985428051401533</cx:pt>
          <cx:pt idx="291">0.24562841530297441</cx:pt>
          <cx:pt idx="292">0.1416666666659033</cx:pt>
          <cx:pt idx="293">0.26320582878086096</cx:pt>
          <cx:pt idx="294">0.2678113553113553</cx:pt>
          <cx:pt idx="295">0.21216422466422469</cx:pt>
          <cx:pt idx="296">0.26056166056166058</cx:pt>
          <cx:pt idx="297">0.3041208791208791</cx:pt>
          <cx:pt idx="298">0.23497267759562843</cx:pt>
          <cx:pt idx="299">0.33825136612021856</cx:pt>
          <cx:pt idx="300">0.28543956043956042</cx:pt>
          <cx:pt idx="301">0.29342465753424657</cx:pt>
          <cx:pt idx="302">0.22136986301369863</cx:pt>
          <cx:pt idx="303">0.26269406392694061</cx:pt>
          <cx:pt idx="304">0.28182648401826482</cx:pt>
          <cx:pt idx="305">0.32328767123287672</cx:pt>
          <cx:pt idx="306">0.30161643835616447</cx:pt>
          <cx:pt idx="307">0.26990563165905634</cx:pt>
          <cx:pt idx="308">0.13741856925418566</cx:pt>
          <cx:pt idx="309">0.29657229832572291</cx:pt>
          <cx:pt idx="310">0.31059360730593621</cx:pt>
          <cx:pt idx="311">0.3165509893455099</cx:pt>
          <cx:pt idx="312">0.40814307458143162</cx:pt>
          <cx:pt idx="313">0.28265753424657536</cx:pt>
          <cx:pt idx="314">0.23792998477929986</cx:pt>
          <cx:pt idx="315">0.32630441400304433</cx:pt>
          <cx:pt idx="316">0.30256621004566236</cx:pt>
          <cx:pt idx="317">0.31703196347031992</cx:pt>
          <cx:pt idx="318">0.31743074581430725</cx:pt>
          <cx:pt idx="319">0.25004566210045664</cx:pt>
          <cx:pt idx="320">0.15666666666666668</cx:pt>
          <cx:pt idx="321">0.14447488584474885</cx:pt>
          <cx:pt idx="322">0.080319634703196349</cx:pt>
          <cx:pt idx="323">0.26191780821917809</cx:pt>
          <cx:pt idx="324">0.18593607305936072</cx:pt>
          <cx:pt idx="325">0.28200913242009135</cx:pt>
          <cx:pt idx="326">0.29150684931506848</cx:pt>
          <cx:pt idx="327">0.20082191780821917</cx:pt>
          <cx:pt idx="328">0.20616438356164385</cx:pt>
          <cx:pt idx="329">0.24456621004566209</cx:pt>
          <cx:pt idx="330">0.3739269406392694</cx:pt>
          <cx:pt idx="331">0.43045662100456622</cx:pt>
          <cx:pt idx="332">0.40575342465753422</cx:pt>
          <cx:pt idx="333">0.22187214611872147</cx:pt>
          <cx:pt idx="334">0.28077625570776255</cx:pt>
          <cx:pt idx="335">0.22968036529680366</cx:pt>
          <cx:pt idx="336">0.18789954337899542</cx:pt>
          <cx:pt idx="337">0.25086757990867581</cx:pt>
          <cx:pt idx="338">0.27598173515981733</cx:pt>
          <cx:pt idx="339">0.34326047358834244</cx:pt>
          <cx:pt idx="340">0.14342465753424657</cx:pt>
          <cx:pt idx="341">0.27926940639269404</cx:pt>
          <cx:pt idx="342">0.22301369863013698</cx:pt>
          <cx:pt idx="343">0.30146118721461185</cx:pt>
          <cx:pt idx="344">0.15136986301369862</cx:pt>
          <cx:pt idx="345">0.28511415525114153</cx:pt>
          <cx:pt idx="346">0.41725865209471769</cx:pt>
          <cx:pt idx="347">0.41059360730593608</cx:pt>
          <cx:pt idx="348">0.37557077625570778</cx:pt>
          <cx:pt idx="349">0.40210045662100458</cx:pt>
          <cx:pt idx="350">0.39808219178082194</cx:pt>
          <cx:pt idx="351">0.38150684931506851</cx:pt>
          <cx:pt idx="352">0.35968036529680364</cx:pt>
          <cx:pt idx="353">0.44269406392694066</cx:pt>
          <cx:pt idx="354">0.31059360730593605</cx:pt>
          <cx:pt idx="355">0.34840182648401824</cx:pt>
          <cx:pt idx="356">0.4534246575342466</cx:pt>
          <cx:pt idx="357">0.47529680365296806</cx:pt>
          <cx:pt idx="358">0.4339269406392694</cx:pt>
          <cx:pt idx="359">0.43844748858447491</cx:pt>
          <cx:pt idx="360">0.30232876712328766</cx:pt>
          <cx:pt idx="361">0.3708105646630237</cx:pt>
          <cx:pt idx="362">0.21748633879781426</cx:pt>
          <cx:pt idx="363">0.31306921675774135</cx:pt>
          <cx:pt idx="364">0.15563145112325438</cx:pt>
          <cx:pt idx="365">0.2571493624772313</cx:pt>
          <cx:pt idx="366">0.20428051001821493</cx:pt>
          <cx:pt idx="367">0.14162112932604737</cx:pt>
          <cx:pt idx="368">0.2596994535519126</cx:pt>
          <cx:pt idx="369">0.26971766848816031</cx:pt>
          <cx:pt idx="370">0.20300546448087431</cx:pt>
          <cx:pt idx="371">0.25327868852459018</cx:pt>
          <cx:pt idx="372">0.252367941712204</cx:pt>
          <cx:pt idx="373">0.17704918032786884</cx:pt>
          <cx:pt idx="374">0.21323618700667882</cx:pt>
          <cx:pt idx="375">0.22244990892531877</cx:pt>
          <cx:pt idx="376">0.43679417122040071</cx:pt>
          <cx:pt idx="377">0.26930783242258655</cx:pt>
        </cx:lvl>
      </cx:numDim>
    </cx:data>
    <cx:data id="1">
      <cx:strDim type="cat">
        <cx:f dir="row">'1.1_figtab'!$B$1:$NO$1</cx:f>
        <cx:lvl ptCount="378">
          <cx:pt idx="0">Large indoor sports facility</cx:pt>
          <cx:pt idx="1">Large indoor sports facility</cx:pt>
          <cx:pt idx="2">Large indoor sports facility</cx:pt>
          <cx:pt idx="3">Large indoor sports facility</cx:pt>
          <cx:pt idx="4">Large indoor sports facility</cx:pt>
          <cx:pt idx="5">Large indoor sports facility</cx:pt>
          <cx:pt idx="6">Large indoor sports facility</cx:pt>
          <cx:pt idx="7">Large indoor sports facility</cx:pt>
          <cx:pt idx="8">Large indoor sports facility</cx:pt>
          <cx:pt idx="9">Large indoor sports facility</cx:pt>
          <cx:pt idx="10">Large indoor sports facility</cx:pt>
          <cx:pt idx="11">Large indoor sports facility</cx:pt>
          <cx:pt idx="12">Large indoor sports facility</cx:pt>
          <cx:pt idx="13">Large indoor sports facility</cx:pt>
          <cx:pt idx="14">Large indoor sports facility</cx:pt>
          <cx:pt idx="15">Large indoor sports facility</cx:pt>
          <cx:pt idx="16">Large indoor sports facility</cx:pt>
          <cx:pt idx="17">Large indoor sports facility</cx:pt>
          <cx:pt idx="18">Large indoor sports facility</cx:pt>
          <cx:pt idx="19">Large indoor sports facility</cx:pt>
          <cx:pt idx="20">Large indoor sports facility</cx:pt>
          <cx:pt idx="21">Large indoor sports facility</cx:pt>
          <cx:pt idx="22">Large indoor sports facility</cx:pt>
          <cx:pt idx="23">Large indoor sports facility</cx:pt>
          <cx:pt idx="24">Large indoor sports facility</cx:pt>
          <cx:pt idx="25">Large indoor sports facility</cx:pt>
          <cx:pt idx="26">Large indoor sports facility</cx:pt>
          <cx:pt idx="27">Large indoor sports facility</cx:pt>
          <cx:pt idx="28">Large indoor sports facility</cx:pt>
          <cx:pt idx="29">Large indoor sports facility</cx:pt>
          <cx:pt idx="30">Large indoor sports facility</cx:pt>
          <cx:pt idx="31">Large indoor sports facility</cx:pt>
          <cx:pt idx="32">Large indoor sports facility</cx:pt>
          <cx:pt idx="33">Large indoor sports facility</cx:pt>
          <cx:pt idx="34">Large indoor sports facility</cx:pt>
          <cx:pt idx="35">Large indoor sports facility</cx:pt>
          <cx:pt idx="36">Large indoor sports facility</cx:pt>
          <cx:pt idx="37">Large indoor sports facility</cx:pt>
          <cx:pt idx="38">Large indoor sports facility</cx:pt>
          <cx:pt idx="39">Large indoor sports facility</cx:pt>
          <cx:pt idx="40">Large indoor sports facility</cx:pt>
          <cx:pt idx="41">Large indoor sports facility</cx:pt>
          <cx:pt idx="42">Large indoor sports facility</cx:pt>
          <cx:pt idx="43">Large indoor sports facility</cx:pt>
          <cx:pt idx="44">Large indoor sports facility</cx:pt>
          <cx:pt idx="45">Large indoor sports facility</cx:pt>
          <cx:pt idx="46">Large indoor sports facility</cx:pt>
          <cx:pt idx="47">Large indoor sports facility</cx:pt>
          <cx:pt idx="48">Large indoor sports facility</cx:pt>
          <cx:pt idx="49">Large indoor sports facility</cx:pt>
          <cx:pt idx="50">Large indoor sports facility</cx:pt>
          <cx:pt idx="51">Large indoor sports facility</cx:pt>
          <cx:pt idx="52">Large indoor sports facility</cx:pt>
          <cx:pt idx="53">Large indoor sports facility</cx:pt>
          <cx:pt idx="54">Large indoor sports facility</cx:pt>
          <cx:pt idx="55">Large indoor sports facility</cx:pt>
          <cx:pt idx="56">Large indoor sports facility</cx:pt>
          <cx:pt idx="57">Large indoor sports facility</cx:pt>
          <cx:pt idx="58">Large indoor sports facility</cx:pt>
          <cx:pt idx="59">Large indoor sports facility</cx:pt>
          <cx:pt idx="60">Large indoor sports facility</cx:pt>
          <cx:pt idx="61">Large indoor sports facility</cx:pt>
          <cx:pt idx="62">Large indoor sports facility</cx:pt>
          <cx:pt idx="63">Large indoor sports facility</cx:pt>
          <cx:pt idx="64">Large indoor sports facility</cx:pt>
          <cx:pt idx="65">Large indoor sports facility</cx:pt>
          <cx:pt idx="66">Large indoor sports facility</cx:pt>
          <cx:pt idx="67">Large indoor sports facility</cx:pt>
          <cx:pt idx="68">Large indoor sports facility</cx:pt>
          <cx:pt idx="69">Large indoor sports facility</cx:pt>
          <cx:pt idx="70">Large indoor sports facility</cx:pt>
          <cx:pt idx="71">Large indoor sports facility</cx:pt>
          <cx:pt idx="72">Large indoor sports facility</cx:pt>
          <cx:pt idx="73">Large indoor sports facility</cx:pt>
          <cx:pt idx="74">Large indoor sports facility</cx:pt>
          <cx:pt idx="75">Large indoor sports facility</cx:pt>
          <cx:pt idx="76">Large indoor sports facility</cx:pt>
          <cx:pt idx="77">Large indoor sports facility</cx:pt>
          <cx:pt idx="78">Large indoor sports facility</cx:pt>
          <cx:pt idx="79">Large indoor sports facility</cx:pt>
          <cx:pt idx="80">Large indoor sports facility</cx:pt>
          <cx:pt idx="81">Large indoor sports facility</cx:pt>
          <cx:pt idx="82">Large indoor sports facility</cx:pt>
          <cx:pt idx="83">Large indoor sports facility</cx:pt>
          <cx:pt idx="84">Large indoor sports facility</cx:pt>
          <cx:pt idx="85">Large indoor sports facility</cx:pt>
          <cx:pt idx="86">Large indoor sports facility</cx:pt>
          <cx:pt idx="87">Large indoor sports facility</cx:pt>
          <cx:pt idx="88">Large indoor sports facility</cx:pt>
          <cx:pt idx="89">Large indoor sports facility</cx:pt>
          <cx:pt idx="90">Large indoor sports facility</cx:pt>
          <cx:pt idx="91">Large indoor sports facility</cx:pt>
          <cx:pt idx="92">Large indoor sports facility</cx:pt>
          <cx:pt idx="93">Large indoor sports facility</cx:pt>
          <cx:pt idx="94">Large indoor sports facility</cx:pt>
          <cx:pt idx="95">Large indoor sports facility</cx:pt>
          <cx:pt idx="96">Large indoor sports facility</cx:pt>
          <cx:pt idx="97">Large indoor sports facility</cx:pt>
          <cx:pt idx="98">Medium indoor sports facility</cx:pt>
          <cx:pt idx="99">Medium indoor sports facility</cx:pt>
          <cx:pt idx="100">Medium indoor sports facility</cx:pt>
          <cx:pt idx="101">Medium indoor sports facility</cx:pt>
          <cx:pt idx="102">Medium indoor sports facility</cx:pt>
          <cx:pt idx="103">Medium indoor sports facility</cx:pt>
          <cx:pt idx="104">Medium indoor sports facility</cx:pt>
          <cx:pt idx="105">Medium indoor sports facility</cx:pt>
          <cx:pt idx="106">Medium indoor sports facility</cx:pt>
          <cx:pt idx="107">Medium indoor sports facility</cx:pt>
          <cx:pt idx="108">Medium indoor sports facility</cx:pt>
          <cx:pt idx="109">Medium indoor sports facility</cx:pt>
          <cx:pt idx="110">Medium indoor sports facility</cx:pt>
          <cx:pt idx="111">Medium indoor sports facility</cx:pt>
          <cx:pt idx="112">Medium indoor sports facility</cx:pt>
          <cx:pt idx="113">Medium indoor sports facility</cx:pt>
          <cx:pt idx="114">Medium indoor sports facility</cx:pt>
          <cx:pt idx="115">Medium indoor sports facility</cx:pt>
          <cx:pt idx="116">Medium indoor sports facility</cx:pt>
          <cx:pt idx="117">Medium indoor sports facility</cx:pt>
          <cx:pt idx="118">Medium indoor sports facility</cx:pt>
          <cx:pt idx="119">Medium indoor sports facility</cx:pt>
          <cx:pt idx="120">Medium indoor sports facility</cx:pt>
          <cx:pt idx="121">Medium indoor sports facility</cx:pt>
          <cx:pt idx="122">Medium indoor sports facility</cx:pt>
          <cx:pt idx="123">Medium indoor sports facility</cx:pt>
          <cx:pt idx="124">Medium indoor sports facility</cx:pt>
          <cx:pt idx="125">Medium indoor sports facility</cx:pt>
          <cx:pt idx="126">Medium indoor sports facility</cx:pt>
          <cx:pt idx="127">Medium indoor sports facility</cx:pt>
          <cx:pt idx="128">Medium indoor sports facility</cx:pt>
          <cx:pt idx="129">Medium indoor sports facility</cx:pt>
          <cx:pt idx="130">Medium indoor sports facility</cx:pt>
          <cx:pt idx="131">Medium indoor sports facility</cx:pt>
          <cx:pt idx="132">Medium indoor sports facility</cx:pt>
          <cx:pt idx="133">Medium indoor sports facility</cx:pt>
          <cx:pt idx="134">Medium indoor sports facility</cx:pt>
          <cx:pt idx="135">Medium indoor sports facility</cx:pt>
          <cx:pt idx="136">Medium indoor sports facility</cx:pt>
          <cx:pt idx="137">Medium indoor sports facility</cx:pt>
          <cx:pt idx="138">Medium indoor sports facility</cx:pt>
          <cx:pt idx="139">Medium indoor sports facility</cx:pt>
          <cx:pt idx="140">Medium indoor sports facility</cx:pt>
          <cx:pt idx="141">Medium indoor sports facility</cx:pt>
          <cx:pt idx="142">Medium indoor sports facility</cx:pt>
          <cx:pt idx="143">Medium indoor sports facility</cx:pt>
          <cx:pt idx="144">Medium indoor sports facility</cx:pt>
          <cx:pt idx="145">Small indoor sports facility</cx:pt>
          <cx:pt idx="146">Small indoor sports facility</cx:pt>
          <cx:pt idx="147">Small indoor sports facility</cx:pt>
          <cx:pt idx="148">Small indoor sports facility</cx:pt>
          <cx:pt idx="149">Small indoor sports facility</cx:pt>
          <cx:pt idx="150">Small indoor sports facility</cx:pt>
          <cx:pt idx="151">Small indoor sports facility</cx:pt>
          <cx:pt idx="152">Small indoor sports facility</cx:pt>
          <cx:pt idx="153">Small indoor sports facility</cx:pt>
          <cx:pt idx="154">Small indoor sports facility</cx:pt>
          <cx:pt idx="155">Small indoor sports facility</cx:pt>
          <cx:pt idx="156">Small indoor sports facility</cx:pt>
          <cx:pt idx="157">Small indoor sports facility</cx:pt>
          <cx:pt idx="158">Small indoor sports facility</cx:pt>
          <cx:pt idx="159">Small indoor sports facility</cx:pt>
          <cx:pt idx="160">Small indoor sports facility</cx:pt>
          <cx:pt idx="161">Small indoor sports facility</cx:pt>
          <cx:pt idx="162">Small indoor sports facility</cx:pt>
          <cx:pt idx="163">Small indoor sports facility</cx:pt>
          <cx:pt idx="164">Small indoor sports facility</cx:pt>
          <cx:pt idx="165">Small indoor sports facility</cx:pt>
          <cx:pt idx="166">Small indoor sports facility</cx:pt>
          <cx:pt idx="167">Small indoor sports facility</cx:pt>
          <cx:pt idx="168">Small indoor sports facility</cx:pt>
          <cx:pt idx="169">Small indoor sports facility</cx:pt>
          <cx:pt idx="170">Small indoor sports facility</cx:pt>
          <cx:pt idx="171">Small indoor sports facility</cx:pt>
          <cx:pt idx="172">Small indoor sports facility</cx:pt>
          <cx:pt idx="173">Small indoor sports facility</cx:pt>
          <cx:pt idx="174">Small indoor sports facility</cx:pt>
          <cx:pt idx="175">Small indoor sports facility</cx:pt>
          <cx:pt idx="176">Small indoor sports facility</cx:pt>
          <cx:pt idx="177">Small indoor sports facility</cx:pt>
          <cx:pt idx="178">Small indoor sports facility</cx:pt>
          <cx:pt idx="179">Small indoor sports facility</cx:pt>
          <cx:pt idx="180">Small indoor sports facility</cx:pt>
          <cx:pt idx="181">Small indoor sports facility</cx:pt>
          <cx:pt idx="182">Small indoor sports facility</cx:pt>
          <cx:pt idx="183">Small indoor sports facility</cx:pt>
          <cx:pt idx="184">Small indoor sports facility</cx:pt>
          <cx:pt idx="185">Small indoor sports facility</cx:pt>
          <cx:pt idx="186">Small indoor sports facility</cx:pt>
          <cx:pt idx="187">Small indoor sports facility</cx:pt>
          <cx:pt idx="188">Small indoor sports facility</cx:pt>
          <cx:pt idx="189">Small indoor sports facility</cx:pt>
          <cx:pt idx="190">Small indoor sports facility</cx:pt>
          <cx:pt idx="191">Small indoor sports facility</cx:pt>
          <cx:pt idx="192">Small indoor sports facility</cx:pt>
          <cx:pt idx="193">Small indoor sports facility</cx:pt>
          <cx:pt idx="194">Small indoor sports facility</cx:pt>
          <cx:pt idx="195">Small indoor sports facility</cx:pt>
          <cx:pt idx="196">Small indoor sports facility</cx:pt>
          <cx:pt idx="197">Small indoor sports facility</cx:pt>
          <cx:pt idx="198">Small indoor sports facility</cx:pt>
          <cx:pt idx="199">Small indoor sports facility</cx:pt>
          <cx:pt idx="200">Small indoor sports facility</cx:pt>
          <cx:pt idx="201">Small indoor sports facility</cx:pt>
          <cx:pt idx="202">Small indoor sports facility</cx:pt>
          <cx:pt idx="203">Small indoor sports facility</cx:pt>
          <cx:pt idx="204">Small indoor sports facility</cx:pt>
          <cx:pt idx="205">Small indoor sports facility</cx:pt>
          <cx:pt idx="206">Small indoor sports facility</cx:pt>
          <cx:pt idx="207">Small indoor sports facility</cx:pt>
          <cx:pt idx="208">Small indoor sports facility</cx:pt>
          <cx:pt idx="209">Small indoor sports facility</cx:pt>
          <cx:pt idx="210">Small indoor sports facility</cx:pt>
          <cx:pt idx="211">Small indoor sports facility</cx:pt>
          <cx:pt idx="212">Small indoor sports facility</cx:pt>
          <cx:pt idx="213">Small indoor sports facility</cx:pt>
          <cx:pt idx="214">Small indoor sports facility</cx:pt>
          <cx:pt idx="215">Small indoor sports facility</cx:pt>
          <cx:pt idx="216">Small indoor sports facility</cx:pt>
          <cx:pt idx="217">Small indoor sports facility</cx:pt>
          <cx:pt idx="218">Small indoor sports facility</cx:pt>
          <cx:pt idx="219">Small indoor sports facility</cx:pt>
          <cx:pt idx="220">Small indoor sports facility</cx:pt>
          <cx:pt idx="221">Small indoor sports facility</cx:pt>
          <cx:pt idx="222">Small indoor sports facility</cx:pt>
          <cx:pt idx="223">Small indoor sports facility</cx:pt>
          <cx:pt idx="224">Small indoor sports facility</cx:pt>
          <cx:pt idx="225">Small indoor sports facility</cx:pt>
          <cx:pt idx="226">Small indoor sports facility</cx:pt>
          <cx:pt idx="227">Small indoor sports facility</cx:pt>
          <cx:pt idx="228">Small indoor sports facility</cx:pt>
          <cx:pt idx="229">Small indoor sports facility</cx:pt>
          <cx:pt idx="230">Small indoor sports facility</cx:pt>
          <cx:pt idx="231">Small indoor sports facility</cx:pt>
          <cx:pt idx="232">Small indoor sports facility</cx:pt>
          <cx:pt idx="233">Small indoor sports facility</cx:pt>
          <cx:pt idx="234">Small indoor sports facility</cx:pt>
          <cx:pt idx="235">Small indoor sports facility</cx:pt>
          <cx:pt idx="236">Small indoor sports facility</cx:pt>
          <cx:pt idx="237">Small indoor sports facility</cx:pt>
          <cx:pt idx="238">Small indoor sports facility</cx:pt>
          <cx:pt idx="239">Small indoor sports facility</cx:pt>
          <cx:pt idx="240">Small indoor sports facility</cx:pt>
          <cx:pt idx="241">Small indoor sports facility</cx:pt>
          <cx:pt idx="242">Small indoor sports facility</cx:pt>
          <cx:pt idx="243">Small indoor sports facility</cx:pt>
          <cx:pt idx="244">Small indoor sports facility</cx:pt>
          <cx:pt idx="245">Small indoor sports facility</cx:pt>
          <cx:pt idx="246">Small indoor sports facility</cx:pt>
          <cx:pt idx="247">Small indoor sports facility</cx:pt>
          <cx:pt idx="248">Small indoor sports facility</cx:pt>
          <cx:pt idx="249">Small indoor sports facility</cx:pt>
          <cx:pt idx="250">Small indoor sports facility</cx:pt>
          <cx:pt idx="251">Small indoor sports facility</cx:pt>
          <cx:pt idx="252">Small indoor sports facility</cx:pt>
          <cx:pt idx="253">Small indoor sports facility</cx:pt>
          <cx:pt idx="254">Small indoor sports facility</cx:pt>
          <cx:pt idx="255">Small indoor sports facility</cx:pt>
          <cx:pt idx="256">Small indoor sports facility</cx:pt>
          <cx:pt idx="257">Small indoor sports facility</cx:pt>
          <cx:pt idx="258">Small indoor sports facility</cx:pt>
          <cx:pt idx="259">Small indoor sports facility</cx:pt>
          <cx:pt idx="260">Small indoor sports facility</cx:pt>
          <cx:pt idx="261">Small indoor sports facility</cx:pt>
          <cx:pt idx="262">Small indoor sports facility</cx:pt>
          <cx:pt idx="263">Small indoor sports facility</cx:pt>
          <cx:pt idx="264">Small indoor sports facility</cx:pt>
          <cx:pt idx="265">Small indoor sports facility</cx:pt>
          <cx:pt idx="266">Small indoor sports facility</cx:pt>
          <cx:pt idx="267">Small indoor sports facility</cx:pt>
          <cx:pt idx="268">Small indoor sports facility</cx:pt>
          <cx:pt idx="269">Small indoor sports facility</cx:pt>
          <cx:pt idx="270">Small indoor sports facility</cx:pt>
          <cx:pt idx="271">Small indoor sports facility</cx:pt>
          <cx:pt idx="272">Small indoor sports facility</cx:pt>
          <cx:pt idx="273">Small indoor sports facility</cx:pt>
          <cx:pt idx="274">Small indoor sports facility</cx:pt>
          <cx:pt idx="275">Small indoor sports facility</cx:pt>
          <cx:pt idx="276">Small indoor sports facility</cx:pt>
          <cx:pt idx="277">Small indoor sports facility</cx:pt>
          <cx:pt idx="278">Small indoor sports facility</cx:pt>
          <cx:pt idx="279">Small indoor sports facility</cx:pt>
          <cx:pt idx="280">Small indoor sports facility</cx:pt>
          <cx:pt idx="281">Small indoor sports facility</cx:pt>
          <cx:pt idx="282">Small indoor sports facility</cx:pt>
          <cx:pt idx="283">Small indoor sports facility</cx:pt>
          <cx:pt idx="284">Small indoor sports facility</cx:pt>
          <cx:pt idx="285">Small indoor sports facility</cx:pt>
          <cx:pt idx="286">Small indoor sports facility</cx:pt>
          <cx:pt idx="287">Small indoor sports facility</cx:pt>
          <cx:pt idx="288">Small indoor sports facility</cx:pt>
          <cx:pt idx="289">Small indoor sports facility</cx:pt>
          <cx:pt idx="290">Small indoor sports facility</cx:pt>
          <cx:pt idx="291">Small indoor sports facility</cx:pt>
          <cx:pt idx="292">Small indoor sports facility</cx:pt>
          <cx:pt idx="293">Small indoor sports facility</cx:pt>
          <cx:pt idx="294">Small indoor sports facility</cx:pt>
          <cx:pt idx="295">Small indoor sports facility</cx:pt>
          <cx:pt idx="296">Small indoor sports facility</cx:pt>
          <cx:pt idx="297">Small indoor sports facility</cx:pt>
          <cx:pt idx="298">Small indoor sports facility</cx:pt>
          <cx:pt idx="299">Small indoor sports facility</cx:pt>
          <cx:pt idx="300">Small indoor sports facility</cx:pt>
          <cx:pt idx="301">Small indoor sports facility</cx:pt>
          <cx:pt idx="302">Small indoor sports facility</cx:pt>
          <cx:pt idx="303">Small indoor sports facility</cx:pt>
          <cx:pt idx="304">Small indoor sports facility</cx:pt>
          <cx:pt idx="305">Small indoor sports facility</cx:pt>
          <cx:pt idx="306">Small indoor sports facility</cx:pt>
          <cx:pt idx="307">Small indoor sports facility</cx:pt>
          <cx:pt idx="308">Small indoor sports facility</cx:pt>
          <cx:pt idx="309">Small indoor sports facility</cx:pt>
          <cx:pt idx="310">Small indoor sports facility</cx:pt>
          <cx:pt idx="311">Small indoor sports facility</cx:pt>
          <cx:pt idx="312">Small indoor sports facility</cx:pt>
          <cx:pt idx="313">Small indoor sports facility</cx:pt>
          <cx:pt idx="314">Small indoor sports facility</cx:pt>
          <cx:pt idx="315">Small indoor sports facility</cx:pt>
          <cx:pt idx="316">Small indoor sports facility</cx:pt>
          <cx:pt idx="317">Small indoor sports facility</cx:pt>
          <cx:pt idx="318">Small indoor sports facility</cx:pt>
          <cx:pt idx="319">Small indoor sports facility</cx:pt>
          <cx:pt idx="320">Small indoor sports facility</cx:pt>
          <cx:pt idx="321">Small indoor sports facility</cx:pt>
          <cx:pt idx="322">Small indoor sports facility</cx:pt>
          <cx:pt idx="323">Small indoor sports facility</cx:pt>
          <cx:pt idx="324">Small indoor sports facility</cx:pt>
          <cx:pt idx="325">Small indoor sports facility</cx:pt>
          <cx:pt idx="326">Small indoor sports facility</cx:pt>
          <cx:pt idx="327">Small indoor sports facility</cx:pt>
          <cx:pt idx="328">Small indoor sports facility</cx:pt>
          <cx:pt idx="329">Small indoor sports facility</cx:pt>
          <cx:pt idx="330">Small indoor sports facility</cx:pt>
          <cx:pt idx="331">Small indoor sports facility</cx:pt>
          <cx:pt idx="332">Small indoor sports facility</cx:pt>
          <cx:pt idx="333">Small indoor sports facility</cx:pt>
          <cx:pt idx="334">Small indoor sports facility</cx:pt>
          <cx:pt idx="335">Small indoor sports facility</cx:pt>
          <cx:pt idx="336">Small indoor sports facility</cx:pt>
          <cx:pt idx="337">Small indoor sports facility</cx:pt>
          <cx:pt idx="338">Small indoor sports facility</cx:pt>
          <cx:pt idx="339">Small indoor sports facility</cx:pt>
          <cx:pt idx="340">Small indoor sports facility</cx:pt>
          <cx:pt idx="341">Small indoor sports facility</cx:pt>
          <cx:pt idx="342">Small indoor sports facility</cx:pt>
          <cx:pt idx="343">Small indoor sports facility</cx:pt>
          <cx:pt idx="344">Small indoor sports facility</cx:pt>
          <cx:pt idx="345">Small indoor sports facility</cx:pt>
          <cx:pt idx="346">Small indoor sports facility</cx:pt>
          <cx:pt idx="347">Small indoor sports facility</cx:pt>
          <cx:pt idx="348">Small indoor sports facility</cx:pt>
          <cx:pt idx="349">Small indoor sports facility</cx:pt>
          <cx:pt idx="350">Small indoor sports facility</cx:pt>
          <cx:pt idx="351">Small indoor sports facility</cx:pt>
          <cx:pt idx="352">Small indoor sports facility</cx:pt>
          <cx:pt idx="353">Small indoor sports facility</cx:pt>
          <cx:pt idx="354">Small indoor sports facility</cx:pt>
          <cx:pt idx="355">Small indoor sports facility</cx:pt>
          <cx:pt idx="356">Small indoor sports facility</cx:pt>
          <cx:pt idx="357">Small indoor sports facility</cx:pt>
          <cx:pt idx="358">Small indoor sports facility</cx:pt>
          <cx:pt idx="359">Small indoor sports facility</cx:pt>
          <cx:pt idx="360">Small indoor sports facility</cx:pt>
          <cx:pt idx="361">Small indoor sports facility</cx:pt>
          <cx:pt idx="362">Small indoor sports facility</cx:pt>
          <cx:pt idx="363">Small indoor sports facility</cx:pt>
          <cx:pt idx="364">Small indoor sports facility</cx:pt>
          <cx:pt idx="365">Small indoor sports facility</cx:pt>
          <cx:pt idx="366">Small indoor sports facility</cx:pt>
          <cx:pt idx="367">Small indoor sports facility</cx:pt>
          <cx:pt idx="368">Small indoor sports facility</cx:pt>
          <cx:pt idx="369">Small indoor sports facility</cx:pt>
          <cx:pt idx="370">Small indoor sports facility</cx:pt>
          <cx:pt idx="371">Small indoor sports facility</cx:pt>
          <cx:pt idx="372">Small indoor sports facility</cx:pt>
          <cx:pt idx="373">Small indoor sports facility</cx:pt>
          <cx:pt idx="374">Small indoor sports facility</cx:pt>
          <cx:pt idx="375">Small indoor sports facility</cx:pt>
          <cx:pt idx="376">Small indoor sports facility</cx:pt>
          <cx:pt idx="377">Small indoor sports facility</cx:pt>
        </cx:lvl>
      </cx:strDim>
      <cx:numDim type="val">
        <cx:f dir="row">'1.1_figtab'!$B$3:$NO$3</cx:f>
        <cx:lvl ptCount="378" formatCode="0%">
          <cx:pt idx="0">0.62662037037065332</cx:pt>
          <cx:pt idx="1">0.45569058641922766</cx:pt>
          <cx:pt idx="2">0.4943094135831842</cx:pt>
          <cx:pt idx="3">0.58551311728570676</cx:pt>
          <cx:pt idx="4">0.70060386476362835</cx:pt>
          <cx:pt idx="5">0.62113526561800814</cx:pt>
          <cx:pt idx="6">0.51853864732055566</cx:pt>
          <cx:pt idx="7">0.54082125601207431</cx:pt>
          <cx:pt idx="8">0.63623188404852282</cx:pt>
          <cx:pt idx="9">0.53586956519579543</cx:pt>
          <cx:pt idx="10">0.21253019324094699</cx:pt>
          <cx:pt idx="11">0.39202353395061723</cx:pt>
          <cx:pt idx="12">0.31730324074074073</cx:pt>
          <cx:pt idx="13">0.39145907473309638</cx:pt>
          <cx:pt idx="14">0.27878608145512063</cx:pt>
          <cx:pt idx="15">0.31830763147489144</cx:pt>
          <cx:pt idx="16">0.27846975088967973</cx:pt>
          <cx:pt idx="17">0.37500988533016993</cx:pt>
          <cx:pt idx="18">0.43359788359788354</cx:pt>
          <cx:pt idx="19">0.5489087301587301</cx:pt>
          <cx:pt idx="20">0.47695767195767186</cx:pt>
          <cx:pt idx="21">0.5663387345679014</cx:pt>
          <cx:pt idx="22">0.43727494855967064</cx:pt>
          <cx:pt idx="23">0.52449763593380616</cx:pt>
          <cx:pt idx="24">0.65366430260047281</cx:pt>
          <cx:pt idx="25">0.6293341213553979</cx:pt>
          <cx:pt idx="26">0.60017730496453903</cx:pt>
          <cx:pt idx="27">0.47145390070921983</cx:pt>
          <cx:pt idx="28">0.5659764930982647</cx:pt>
          <cx:pt idx="29">0.66992619926199259</cx:pt>
          <cx:pt idx="30">0.69771226099745942</cx:pt>
          <cx:pt idx="31">0.6002005615724032</cx:pt>
          <cx:pt idx="32">0.39194341943419436</cx:pt>
          <cx:pt idx="33">0.51797357253086418</cx:pt>
          <cx:pt idx="34">0.15976080246913585</cx:pt>
          <cx:pt idx="35">0.46294367283950616</cx:pt>
          <cx:pt idx="36">0.38493441358024688</cx:pt>
          <cx:pt idx="37">0.60611496913580254</cx:pt>
          <cx:pt idx="38">0.29876543209876538</cx:pt>
          <cx:pt idx="39">0.34158950617283945</cx:pt>
          <cx:pt idx="40">0.43065843621399186</cx:pt>
          <cx:pt idx="41">0.1808353317346123</cx:pt>
          <cx:pt idx="42">0.33676059152677856</cx:pt>
          <cx:pt idx="43">0.38256727950972563</cx:pt>
          <cx:pt idx="44">0.41986410871302943</cx:pt>
          <cx:pt idx="45">0.44553024247268835</cx:pt>
          <cx:pt idx="46">0.43497202238209437</cx:pt>
          <cx:pt idx="47">0.39049603174603165</cx:pt>
          <cx:pt idx="48">0.51017857142857148</cx:pt>
          <cx:pt idx="49">0.53527777777777796</cx:pt>
          <cx:pt idx="50">0.40565767973856209</cx:pt>
          <cx:pt idx="51">0.45425857843137257</cx:pt>
          <cx:pt idx="52">0.37716277162771616</cx:pt>
          <cx:pt idx="53">0.31469864698646993</cx:pt>
          <cx:pt idx="54">0.49704284542845362</cx:pt>
          <cx:pt idx="55">0.54920049200491949</cx:pt>
          <cx:pt idx="56">0.29831898318983197</cx:pt>
          <cx:pt idx="57">0.32913079130791317</cx:pt>
          <cx:pt idx="58">0.43364197530766735</cx:pt>
          <cx:pt idx="59">0.56062885802069407</cx:pt>
          <cx:pt idx="60">0.6816261574074074</cx:pt>
          <cx:pt idx="61">0.38081166272655637</cx:pt>
          <cx:pt idx="62">0.34952718676122924</cx:pt>
          <cx:pt idx="63">0.43179976851851853</cx:pt>
          <cx:pt idx="64">0.67265624999999984</cx:pt>
          <cx:pt idx="65">0.3478406450731174</cx:pt>
          <cx:pt idx="66">0.37394323671497587</cx:pt>
          <cx:pt idx="67">0.38007246376811593</cx:pt>
          <cx:pt idx="68">0.43226571767497024</cx:pt>
          <cx:pt idx="69">0.2162514827995255</cx:pt>
          <cx:pt idx="70">0.2552392249901147</cx:pt>
          <cx:pt idx="71">0.49906015037593987</cx:pt>
          <cx:pt idx="72">0.41565023670286844</cx:pt>
          <cx:pt idx="73">0.41306042884990252</cx:pt>
          <cx:pt idx="74">0.35082449941107186</cx:pt>
          <cx:pt idx="75">0.37547441434367235</cx:pt>
          <cx:pt idx="76">0.38091218426907353</cx:pt>
          <cx:pt idx="77">0.56894385551629378</cx:pt>
          <cx:pt idx="78">0.26032424365757695</cx:pt>
          <cx:pt idx="79">0.52047212047212055</cx:pt>
          <cx:pt idx="80">0.4524420024420025</cx:pt>
          <cx:pt idx="81">0.46127391127391126</cx:pt>
          <cx:pt idx="82">0.38945492662473796</cx:pt>
          <cx:pt idx="83">0.43008385744234806</cx:pt>
          <cx:pt idx="84">0.6973584905660376</cx:pt>
          <cx:pt idx="85">0.52517819706498947</cx:pt>
          <cx:pt idx="86">0.47155136268343822</cx:pt>
          <cx:pt idx="87">0.43638364779874211</cx:pt>
          <cx:pt idx="88">0.71842767295597487</cx:pt>
          <cx:pt idx="89">0.67880503144654081</cx:pt>
          <cx:pt idx="90">0.61084747942386841</cx:pt>
          <cx:pt idx="91">0.36780864197530866</cx:pt>
          <cx:pt idx="92">0.18888888888888888</cx:pt>
          <cx:pt idx="93">0.47937956204379562</cx:pt>
          <cx:pt idx="94">0.56636253041362528</cx:pt>
          <cx:pt idx="95">0.37916666666666665</cx:pt>
          <cx:pt idx="96">0.45927854938271578</cx:pt>
          <cx:pt idx="97">0.17080439814814816</cx:pt>
          <cx:pt idx="98">0.39033816428289858</cx:pt>
          <cx:pt idx="99">0.3759837962962963</cx:pt>
          <cx:pt idx="100">0.39517746913580248</cx:pt>
          <cx:pt idx="101">0.20634638196915778</cx:pt>
          <cx:pt idx="102">0.30975682087781731</cx:pt>
          <cx:pt idx="103">0.3571340713407134</cx:pt>
          <cx:pt idx="104">0.34154366543665438</cx:pt>
          <cx:pt idx="105">0.42964329643296434</cx:pt>
          <cx:pt idx="106">0.40578105781057811</cx:pt>
          <cx:pt idx="107">0.38791473765432094</cx:pt>
          <cx:pt idx="108">0.50266203703703705</cx:pt>
          <cx:pt idx="109">0.38521183053557151</cx:pt>
          <cx:pt idx="110">0.48741287412874151</cx:pt>
          <cx:pt idx="111">0.43929889298892988</cx:pt>
          <cx:pt idx="112">0.28182656826568264</cx:pt>
          <cx:pt idx="113">0.56811193111931124</cx:pt>
          <cx:pt idx="114">0.30184501845018452</cx:pt>
          <cx:pt idx="115">0.36986469864698646</cx:pt>
          <cx:pt idx="116">0.37727552275522758</cx:pt>
          <cx:pt idx="117">0.36540590405904061</cx:pt>
          <cx:pt idx="118">0.37058220582205825</cx:pt>
          <cx:pt idx="119">0.50972222222222219</cx:pt>
          <cx:pt idx="120">0.46300154320987652</cx:pt>
          <cx:pt idx="121">0.38888888888888895</cx:pt>
          <cx:pt idx="122">0.22479745370370371</cx:pt>
          <cx:pt idx="123">0.56765046296296273</cx:pt>
          <cx:pt idx="124">0.67403381642512072</cx:pt>
          <cx:pt idx="125">0.4883155397390273</cx:pt>
          <cx:pt idx="126">0.57337092731829575</cx:pt>
          <cx:pt idx="127">0.42909356725146197</cx:pt>
          <cx:pt idx="128">0.42342287342287344</cx:pt>
          <cx:pt idx="129">0.55449735449735449</cx:pt>
          <cx:pt idx="130">0.28110532407407407</cx:pt>
          <cx:pt idx="131">0.52748842592592593</cx:pt>
          <cx:pt idx="132">0.41351851851851851</cx:pt>
          <cx:pt idx="133">0.4127777777777778</cx:pt>
          <cx:pt idx="134">0.56374999999999997</cx:pt>
          <cx:pt idx="135">0.46085766423357666</cx:pt>
          <cx:pt idx="136">0.57189781021897812</cx:pt>
          <cx:pt idx="137">0.51344282238442829</cx:pt>
          <cx:pt idx="138">0.52947080291970805</cx:pt>
          <cx:pt idx="139">0.45246350364963506</cx:pt>
          <cx:pt idx="140">0.51785279805352802</cx:pt>
          <cx:pt idx="141">0.57770681265206814</cx:pt>
          <cx:pt idx="142">0.53254257907542579</cx:pt>
          <cx:pt idx="143">0.41018856447688562</cx:pt>
          <cx:pt idx="144">0.28066165123456793</cx:pt>
          <cx:pt idx="145">0.45960648148478261</cx:pt>
          <cx:pt idx="146">0.36973379630148379</cx:pt>
          <cx:pt idx="147">0.41134259258865818</cx:pt>
          <cx:pt idx="148">0.35532407407752342</cx:pt>
          <cx:pt idx="149">0.37575231481532684</cx:pt>
          <cx:pt idx="150">0.42187500000210193</cx:pt>
          <cx:pt idx="151">0.46533564814975154</cx:pt>
          <cx:pt idx="152">0.47705314004347221</cx:pt>
          <cx:pt idx="153">0.34211033950617281</cx:pt>
          <cx:pt idx="154">0.41890432098765434</cx:pt>
          <cx:pt idx="155">0.33517200474495851</cx:pt>
          <cx:pt idx="156">0.37390272835112692</cx:pt>
          <cx:pt idx="157">0.32117437722419928</cx:pt>
          <cx:pt idx="158">0.36809015421115066</cx:pt>
          <cx:pt idx="159">0.24253285543608125</cx:pt>
          <cx:pt idx="160">0.14205219454329773</cx:pt>
          <cx:pt idx="161">0.093890865954922895</cx:pt>
          <cx:pt idx="162">0.23001186239620403</cx:pt>
          <cx:pt idx="163">0.21714116251482798</cx:pt>
          <cx:pt idx="164">0.36684027777777778</cx:pt>
          <cx:pt idx="165">0.1456855791962175</cx:pt>
          <cx:pt idx="166">0.25490543735224586</cx:pt>
          <cx:pt idx="167">0.36237194641449966</cx:pt>
          <cx:pt idx="168">0.27505910165484632</cx:pt>
          <cx:pt idx="169">0.15130023640661938</cx:pt>
          <cx:pt idx="170">0.19562647754137116</cx:pt>
          <cx:pt idx="171">0.33546099290780146</cx:pt>
          <cx:pt idx="172">0.22105988967691095</cx:pt>
          <cx:pt idx="173">0.46660756501182032</cx:pt>
          <cx:pt idx="174">0.22795508274231679</cx:pt>
          <cx:pt idx="175">0.30591016548463357</cx:pt>
          <cx:pt idx="176">0.24716312056737588</cx:pt>
          <cx:pt idx="177">0.19213947990543737</cx:pt>
          <cx:pt idx="178">0.15585106382978722</cx:pt>
          <cx:pt idx="179">0.33764775413711584</cx:pt>
          <cx:pt idx="180">0.22667454688731289</cx:pt>
          <cx:pt idx="181">0.31004728132387704</cx:pt>
          <cx:pt idx="182">0.24007092198581562</cx:pt>
          <cx:pt idx="183">0.34468085106382979</cx:pt>
          <cx:pt idx="184">0.2859338061465721</cx:pt>
          <cx:pt idx="185">0.28534278959810877</cx:pt>
          <cx:pt idx="186">0.52151300236406617</cx:pt>
          <cx:pt idx="187">0.19137115839243499</cx:pt>
          <cx:pt idx="188">0.36239164696611509</cx:pt>
          <cx:pt idx="189">0.34373522458628841</cx:pt>
          <cx:pt idx="190">0.2892434988179669</cx:pt>
          <cx:pt idx="191">0.36359338061465724</cx:pt>
          <cx:pt idx="192">0.41152482269503549</cx:pt>
          <cx:pt idx="193">0.28156028368794328</cx:pt>
          <cx:pt idx="194">0.26170212765957446</cx:pt>
          <cx:pt idx="195">0.11589834515366434</cx:pt>
          <cx:pt idx="196">0.27340425531914891</cx:pt>
          <cx:pt idx="197">0.25210795902285266</cx:pt>
          <cx:pt idx="198">0.34119385342789599</cx:pt>
          <cx:pt idx="199">0.16117021276595744</cx:pt>
          <cx:pt idx="200">0.29470055161544523</cx:pt>
          <cx:pt idx="201">0.22994483845547675</cx:pt>
          <cx:pt idx="202">0.26406619385342789</cx:pt>
          <cx:pt idx="203">0.23652482269503547</cx:pt>
          <cx:pt idx="204">0.33965721040189123</cx:pt>
          <cx:pt idx="205">0.36578014184397162</cx:pt>
          <cx:pt idx="206">0.33244680851063829</cx:pt>
          <cx:pt idx="207">0.30360520094562649</cx:pt>
          <cx:pt idx="208">0.30892434988179668</cx:pt>
          <cx:pt idx="209">0.21276595744680851</cx:pt>
          <cx:pt idx="210">0.36298266351457842</cx:pt>
          <cx:pt idx="211">0.11211583924349881</cx:pt>
          <cx:pt idx="212">0.27366036249014969</cx:pt>
          <cx:pt idx="213">0.25100472813238772</cx:pt>
          <cx:pt idx="214">0.36094710947109471</cx:pt>
          <cx:pt idx="215">0.22792127921279212</cx:pt>
          <cx:pt idx="216">0.330319803198032</cx:pt>
          <cx:pt idx="217">0.35387453874538743</cx:pt>
          <cx:pt idx="218">0.31020910209102093</cx:pt>
          <cx:pt idx="219">0.31863468634686348</cx:pt>
          <cx:pt idx="220">0.3700492004920049</cx:pt>
          <cx:pt idx="221">0.45817958179581797</cx:pt>
          <cx:pt idx="222">0.3215252152521525</cx:pt>
          <cx:pt idx="223">0.080258302583025826</cx:pt>
          <cx:pt idx="224">0.27466174661746617</cx:pt>
          <cx:pt idx="225">0.28444034440344401</cx:pt>
          <cx:pt idx="226">0.3031980319803198</cx:pt>
          <cx:pt idx="227">0.22380073800738007</cx:pt>
          <cx:pt idx="228">0.19255842558425584</cx:pt>
          <cx:pt idx="229">0.21955719557195572</cx:pt>
          <cx:pt idx="230">0.45571955719557194</cx:pt>
          <cx:pt idx="231">0.35787207872078719</cx:pt>
          <cx:pt idx="232">0.2816728167281673</cx:pt>
          <cx:pt idx="233">0.31722017220172199</cx:pt>
          <cx:pt idx="234">0.25541205412054119</cx:pt>
          <cx:pt idx="235">0.2140221402214022</cx:pt>
          <cx:pt idx="236">0.30658056580565807</cx:pt>
          <cx:pt idx="237">0.43856088560885609</cx:pt>
          <cx:pt idx="238">0.42669126691266912</cx:pt>
          <cx:pt idx="239">0.37447724477244759</cx:pt>
          <cx:pt idx="240">0.35178351783517836</cx:pt>
          <cx:pt idx="241">0.36678240740740742</cx:pt>
          <cx:pt idx="242">0.5244212962962963</cx:pt>
          <cx:pt idx="243">0.31192129629629628</cx:pt>
          <cx:pt idx="244">0.34195601851851853</cx:pt>
          <cx:pt idx="245">0.18709490740740742</cx:pt>
          <cx:pt idx="246">0.21111111111111111</cx:pt>
          <cx:pt idx="247">0.20590277777777777</cx:pt>
          <cx:pt idx="248">0.13315972222222219</cx:pt>
          <cx:pt idx="249">0.30596064814814816</cx:pt>
          <cx:pt idx="250">0.2751736111111111</cx:pt>
          <cx:pt idx="251">0.42662037037037037</cx:pt>
          <cx:pt idx="252">0.46099537037037036</cx:pt>
          <cx:pt idx="253">0.45584490740740741</cx:pt>
          <cx:pt idx="254">0.37123842592592593</cx:pt>
          <cx:pt idx="255">0.47945601851851855</cx:pt>
          <cx:pt idx="256">0.27575231481481483</cx:pt>
          <cx:pt idx="257">0.22260191846522781</cx:pt>
          <cx:pt idx="258">0.45143884892086333</cx:pt>
          <cx:pt idx="259">0.26966426858513187</cx:pt>
          <cx:pt idx="260">0.41930455635491609</cx:pt>
          <cx:pt idx="261">0.28860911270983214</cx:pt>
          <cx:pt idx="262">0.40897282174260591</cx:pt>
          <cx:pt idx="263">0.29358513189448437</cx:pt>
          <cx:pt idx="264">0.25283772981614711</cx:pt>
          <cx:pt idx="265">0.49538369304556357</cx:pt>
          <cx:pt idx="266">0.38535714285714284</cx:pt>
          <cx:pt idx="267">0.48767857142857141</cx:pt>
          <cx:pt idx="268">0.52214285714285713</cx:pt>
          <cx:pt idx="269">0.34134920634920635</cx:pt>
          <cx:pt idx="270">0.35992647058823529</cx:pt>
          <cx:pt idx="271">0.48927696078431371</cx:pt>
          <cx:pt idx="272">0.50126633986928104</cx:pt>
          <cx:pt idx="273">0.45145016339869271</cx:pt>
          <cx:pt idx="274">0.25378228782287848</cx:pt>
          <cx:pt idx="275">0.35571955719557197</cx:pt>
          <cx:pt idx="276">0.47392373923739239</cx:pt>
          <cx:pt idx="277">0.45239852398523983</cx:pt>
          <cx:pt idx="278">0.49065190651906521</cx:pt>
          <cx:pt idx="279">0.41340713407134072</cx:pt>
          <cx:pt idx="280">0.34311193111931121</cx:pt>
          <cx:pt idx="281">0.34046740467404674</cx:pt>
          <cx:pt idx="282">0.43308733087330875</cx:pt>
          <cx:pt idx="283">0.27835178351783518</cx:pt>
          <cx:pt idx="284">0.36230012300122999</cx:pt>
          <cx:pt idx="285">0.37398523985239851</cx:pt>
          <cx:pt idx="286">0.31408364083640838</cx:pt>
          <cx:pt idx="287">0.35162037036950805</cx:pt>
          <cx:pt idx="288">0.39450231481318448</cx:pt>
          <cx:pt idx="289">0.27702546296695124</cx:pt>
          <cx:pt idx="290">0.32442129630079664</cx:pt>
          <cx:pt idx="291">0.29878472222510566</cx:pt>
          <cx:pt idx="292">0.17164351851756188</cx:pt>
          <cx:pt idx="293">0.32002314814963029</cx:pt>
          <cx:pt idx="294">0.33072916666666669</cx:pt>
          <cx:pt idx="295">0.25933641975308647</cx:pt>
          <cx:pt idx="296">0.30937500000000001</cx:pt>
          <cx:pt idx="297">0.36273148148148149</cx:pt>
          <cx:pt idx="298">0.27174940898345151</cx:pt>
          <cx:pt idx="299">0.43486997635933805</cx:pt>
          <cx:pt idx="300">0.36006944444444444</cx:pt>
          <cx:pt idx="301">0.36787439613526568</cx:pt>
          <cx:pt idx="302">0.28007246376811595</cx:pt>
          <cx:pt idx="303">0.32572463768115945</cx:pt>
          <cx:pt idx="304">0.35066425120772948</cx:pt>
          <cx:pt idx="305">0.39893238434163703</cx:pt>
          <cx:pt idx="306">0.39904702455264268</cx:pt>
          <cx:pt idx="307">0.35792759051186029</cx:pt>
          <cx:pt idx="308">0.18785684560965454</cx:pt>
          <cx:pt idx="309">0.39570952975447338</cx:pt>
          <cx:pt idx="310">0.39976695796920536</cx:pt>
          <cx:pt idx="311">0.37674157303370798</cx:pt>
          <cx:pt idx="312">0.51266333749479909</cx:pt>
          <cx:pt idx="313">0.37715355805243439</cx:pt>
          <cx:pt idx="314">0.31874323761964213</cx:pt>
          <cx:pt idx="315">0.42475239284228061</cx:pt>
          <cx:pt idx="316">0.40235122763212677</cx:pt>
          <cx:pt idx="317">0.41723262588431154</cx:pt>
          <cx:pt idx="318">0.42326674989596308</cx:pt>
          <cx:pt idx="319">0.3212603062426384</cx:pt>
          <cx:pt idx="320">0.19787985865724381</cx:pt>
          <cx:pt idx="321">0.16796230859835101</cx:pt>
          <cx:pt idx="322">0.094581861012956417</cx:pt>
          <cx:pt idx="323">0.32885747938751475</cx:pt>
          <cx:pt idx="324">0.23810365135453473</cx:pt>
          <cx:pt idx="325">0.35842490842490843</cx:pt>
          <cx:pt idx="326">0.38704402515723269</cx:pt>
          <cx:pt idx="327">0.26201257861635219</cx:pt>
          <cx:pt idx="328">0.28006289308176102</cx:pt>
          <cx:pt idx="329">0.33433962264150946</cx:pt>
          <cx:pt idx="330">0.51157232704402511</cx:pt>
          <cx:pt idx="331">0.58150943396226418</cx:pt>
          <cx:pt idx="332">0.54364779874213831</cx:pt>
          <cx:pt idx="333">0.30207547169811322</cx:pt>
          <cx:pt idx="334">0.38471698113207548</cx:pt>
          <cx:pt idx="335">0.31408805031446541</cx:pt>
          <cx:pt idx="336">0.25729559748427672</cx:pt>
          <cx:pt idx="337">0.34440251572327046</cx:pt>
          <cx:pt idx="338">0.37157232704402515</cx:pt>
          <cx:pt idx="339">0.40295138888888887</cx:pt>
          <cx:pt idx="340">0.19055555555555556</cx:pt>
          <cx:pt idx="341">0.37574074074074076</cx:pt>
          <cx:pt idx="342">0.29864197530864195</cx:pt>
          <cx:pt idx="343">0.39740740740740743</cx:pt>
          <cx:pt idx="344">0.19845679012345677</cx:pt>
          <cx:pt idx="345">0.37827160493827161</cx:pt>
          <cx:pt idx="346">0.49577380952380951</cx:pt>
          <cx:pt idx="347">0.50906326034063265</cx:pt>
          <cx:pt idx="348">0.4748175182481752</cx:pt>
          <cx:pt idx="349">0.51216545012165449</cx:pt>
          <cx:pt idx="350">0.48686131386861314</cx:pt>
          <cx:pt idx="351">0.47554744525547443</cx:pt>
          <cx:pt idx="352">0.45395377128953773</cx:pt>
          <cx:pt idx="353">0.54361313868613137</cx:pt>
          <cx:pt idx="354">0.38485401459854013</cx:pt>
          <cx:pt idx="355">0.4260948905109489</cx:pt>
          <cx:pt idx="356">0.56599756690997571</cx:pt>
          <cx:pt idx="357">0.58570559610705597</cx:pt>
          <cx:pt idx="358">0.5408150851581508</cx:pt>
          <cx:pt idx="359">0.54476885644768858</cx:pt>
          <cx:pt idx="360">0.36952554744525545</cx:pt>
          <cx:pt idx="361">0.46417824074074077</cx:pt>
          <cx:pt idx="362">0.27060185185185193</cx:pt>
          <cx:pt idx="363">0.39143518518518516</cx:pt>
          <cx:pt idx="364">0.16514274691358025</cx:pt>
          <cx:pt idx="365">0.3200810185185185</cx:pt>
          <cx:pt idx="366">0.25792824074074072</cx:pt>
          <cx:pt idx="367">0.17621527777777779</cx:pt>
          <cx:pt idx="368">0.32662037037037039</cx:pt>
          <cx:pt idx="369">0.33848379629629627</cx:pt>
          <cx:pt idx="370">0.2560763888888889</cx:pt>
          <cx:pt idx="371">0.3193479938271605</cx:pt>
          <cx:pt idx="372">0.31724537037037037</cx:pt>
          <cx:pt idx="373">0.22170138888888888</cx:pt>
          <cx:pt idx="374">0.2675733024691358</cx:pt>
          <cx:pt idx="375">0.27991898148148148</cx:pt>
          <cx:pt idx="376">0.55162037037037037</cx:pt>
          <cx:pt idx="377">0.33813657407407405</cx:pt>
        </cx:lvl>
      </cx:numDim>
    </cx:data>
    <cx:data id="2">
      <cx:strDim type="cat">
        <cx:f dir="row">'1.1_figtab'!$B$1:$NO$1</cx:f>
        <cx:lvl ptCount="378">
          <cx:pt idx="0">Large indoor sports facility</cx:pt>
          <cx:pt idx="1">Large indoor sports facility</cx:pt>
          <cx:pt idx="2">Large indoor sports facility</cx:pt>
          <cx:pt idx="3">Large indoor sports facility</cx:pt>
          <cx:pt idx="4">Large indoor sports facility</cx:pt>
          <cx:pt idx="5">Large indoor sports facility</cx:pt>
          <cx:pt idx="6">Large indoor sports facility</cx:pt>
          <cx:pt idx="7">Large indoor sports facility</cx:pt>
          <cx:pt idx="8">Large indoor sports facility</cx:pt>
          <cx:pt idx="9">Large indoor sports facility</cx:pt>
          <cx:pt idx="10">Large indoor sports facility</cx:pt>
          <cx:pt idx="11">Large indoor sports facility</cx:pt>
          <cx:pt idx="12">Large indoor sports facility</cx:pt>
          <cx:pt idx="13">Large indoor sports facility</cx:pt>
          <cx:pt idx="14">Large indoor sports facility</cx:pt>
          <cx:pt idx="15">Large indoor sports facility</cx:pt>
          <cx:pt idx="16">Large indoor sports facility</cx:pt>
          <cx:pt idx="17">Large indoor sports facility</cx:pt>
          <cx:pt idx="18">Large indoor sports facility</cx:pt>
          <cx:pt idx="19">Large indoor sports facility</cx:pt>
          <cx:pt idx="20">Large indoor sports facility</cx:pt>
          <cx:pt idx="21">Large indoor sports facility</cx:pt>
          <cx:pt idx="22">Large indoor sports facility</cx:pt>
          <cx:pt idx="23">Large indoor sports facility</cx:pt>
          <cx:pt idx="24">Large indoor sports facility</cx:pt>
          <cx:pt idx="25">Large indoor sports facility</cx:pt>
          <cx:pt idx="26">Large indoor sports facility</cx:pt>
          <cx:pt idx="27">Large indoor sports facility</cx:pt>
          <cx:pt idx="28">Large indoor sports facility</cx:pt>
          <cx:pt idx="29">Large indoor sports facility</cx:pt>
          <cx:pt idx="30">Large indoor sports facility</cx:pt>
          <cx:pt idx="31">Large indoor sports facility</cx:pt>
          <cx:pt idx="32">Large indoor sports facility</cx:pt>
          <cx:pt idx="33">Large indoor sports facility</cx:pt>
          <cx:pt idx="34">Large indoor sports facility</cx:pt>
          <cx:pt idx="35">Large indoor sports facility</cx:pt>
          <cx:pt idx="36">Large indoor sports facility</cx:pt>
          <cx:pt idx="37">Large indoor sports facility</cx:pt>
          <cx:pt idx="38">Large indoor sports facility</cx:pt>
          <cx:pt idx="39">Large indoor sports facility</cx:pt>
          <cx:pt idx="40">Large indoor sports facility</cx:pt>
          <cx:pt idx="41">Large indoor sports facility</cx:pt>
          <cx:pt idx="42">Large indoor sports facility</cx:pt>
          <cx:pt idx="43">Large indoor sports facility</cx:pt>
          <cx:pt idx="44">Large indoor sports facility</cx:pt>
          <cx:pt idx="45">Large indoor sports facility</cx:pt>
          <cx:pt idx="46">Large indoor sports facility</cx:pt>
          <cx:pt idx="47">Large indoor sports facility</cx:pt>
          <cx:pt idx="48">Large indoor sports facility</cx:pt>
          <cx:pt idx="49">Large indoor sports facility</cx:pt>
          <cx:pt idx="50">Large indoor sports facility</cx:pt>
          <cx:pt idx="51">Large indoor sports facility</cx:pt>
          <cx:pt idx="52">Large indoor sports facility</cx:pt>
          <cx:pt idx="53">Large indoor sports facility</cx:pt>
          <cx:pt idx="54">Large indoor sports facility</cx:pt>
          <cx:pt idx="55">Large indoor sports facility</cx:pt>
          <cx:pt idx="56">Large indoor sports facility</cx:pt>
          <cx:pt idx="57">Large indoor sports facility</cx:pt>
          <cx:pt idx="58">Large indoor sports facility</cx:pt>
          <cx:pt idx="59">Large indoor sports facility</cx:pt>
          <cx:pt idx="60">Large indoor sports facility</cx:pt>
          <cx:pt idx="61">Large indoor sports facility</cx:pt>
          <cx:pt idx="62">Large indoor sports facility</cx:pt>
          <cx:pt idx="63">Large indoor sports facility</cx:pt>
          <cx:pt idx="64">Large indoor sports facility</cx:pt>
          <cx:pt idx="65">Large indoor sports facility</cx:pt>
          <cx:pt idx="66">Large indoor sports facility</cx:pt>
          <cx:pt idx="67">Large indoor sports facility</cx:pt>
          <cx:pt idx="68">Large indoor sports facility</cx:pt>
          <cx:pt idx="69">Large indoor sports facility</cx:pt>
          <cx:pt idx="70">Large indoor sports facility</cx:pt>
          <cx:pt idx="71">Large indoor sports facility</cx:pt>
          <cx:pt idx="72">Large indoor sports facility</cx:pt>
          <cx:pt idx="73">Large indoor sports facility</cx:pt>
          <cx:pt idx="74">Large indoor sports facility</cx:pt>
          <cx:pt idx="75">Large indoor sports facility</cx:pt>
          <cx:pt idx="76">Large indoor sports facility</cx:pt>
          <cx:pt idx="77">Large indoor sports facility</cx:pt>
          <cx:pt idx="78">Large indoor sports facility</cx:pt>
          <cx:pt idx="79">Large indoor sports facility</cx:pt>
          <cx:pt idx="80">Large indoor sports facility</cx:pt>
          <cx:pt idx="81">Large indoor sports facility</cx:pt>
          <cx:pt idx="82">Large indoor sports facility</cx:pt>
          <cx:pt idx="83">Large indoor sports facility</cx:pt>
          <cx:pt idx="84">Large indoor sports facility</cx:pt>
          <cx:pt idx="85">Large indoor sports facility</cx:pt>
          <cx:pt idx="86">Large indoor sports facility</cx:pt>
          <cx:pt idx="87">Large indoor sports facility</cx:pt>
          <cx:pt idx="88">Large indoor sports facility</cx:pt>
          <cx:pt idx="89">Large indoor sports facility</cx:pt>
          <cx:pt idx="90">Large indoor sports facility</cx:pt>
          <cx:pt idx="91">Large indoor sports facility</cx:pt>
          <cx:pt idx="92">Large indoor sports facility</cx:pt>
          <cx:pt idx="93">Large indoor sports facility</cx:pt>
          <cx:pt idx="94">Large indoor sports facility</cx:pt>
          <cx:pt idx="95">Large indoor sports facility</cx:pt>
          <cx:pt idx="96">Large indoor sports facility</cx:pt>
          <cx:pt idx="97">Large indoor sports facility</cx:pt>
          <cx:pt idx="98">Medium indoor sports facility</cx:pt>
          <cx:pt idx="99">Medium indoor sports facility</cx:pt>
          <cx:pt idx="100">Medium indoor sports facility</cx:pt>
          <cx:pt idx="101">Medium indoor sports facility</cx:pt>
          <cx:pt idx="102">Medium indoor sports facility</cx:pt>
          <cx:pt idx="103">Medium indoor sports facility</cx:pt>
          <cx:pt idx="104">Medium indoor sports facility</cx:pt>
          <cx:pt idx="105">Medium indoor sports facility</cx:pt>
          <cx:pt idx="106">Medium indoor sports facility</cx:pt>
          <cx:pt idx="107">Medium indoor sports facility</cx:pt>
          <cx:pt idx="108">Medium indoor sports facility</cx:pt>
          <cx:pt idx="109">Medium indoor sports facility</cx:pt>
          <cx:pt idx="110">Medium indoor sports facility</cx:pt>
          <cx:pt idx="111">Medium indoor sports facility</cx:pt>
          <cx:pt idx="112">Medium indoor sports facility</cx:pt>
          <cx:pt idx="113">Medium indoor sports facility</cx:pt>
          <cx:pt idx="114">Medium indoor sports facility</cx:pt>
          <cx:pt idx="115">Medium indoor sports facility</cx:pt>
          <cx:pt idx="116">Medium indoor sports facility</cx:pt>
          <cx:pt idx="117">Medium indoor sports facility</cx:pt>
          <cx:pt idx="118">Medium indoor sports facility</cx:pt>
          <cx:pt idx="119">Medium indoor sports facility</cx:pt>
          <cx:pt idx="120">Medium indoor sports facility</cx:pt>
          <cx:pt idx="121">Medium indoor sports facility</cx:pt>
          <cx:pt idx="122">Medium indoor sports facility</cx:pt>
          <cx:pt idx="123">Medium indoor sports facility</cx:pt>
          <cx:pt idx="124">Medium indoor sports facility</cx:pt>
          <cx:pt idx="125">Medium indoor sports facility</cx:pt>
          <cx:pt idx="126">Medium indoor sports facility</cx:pt>
          <cx:pt idx="127">Medium indoor sports facility</cx:pt>
          <cx:pt idx="128">Medium indoor sports facility</cx:pt>
          <cx:pt idx="129">Medium indoor sports facility</cx:pt>
          <cx:pt idx="130">Medium indoor sports facility</cx:pt>
          <cx:pt idx="131">Medium indoor sports facility</cx:pt>
          <cx:pt idx="132">Medium indoor sports facility</cx:pt>
          <cx:pt idx="133">Medium indoor sports facility</cx:pt>
          <cx:pt idx="134">Medium indoor sports facility</cx:pt>
          <cx:pt idx="135">Medium indoor sports facility</cx:pt>
          <cx:pt idx="136">Medium indoor sports facility</cx:pt>
          <cx:pt idx="137">Medium indoor sports facility</cx:pt>
          <cx:pt idx="138">Medium indoor sports facility</cx:pt>
          <cx:pt idx="139">Medium indoor sports facility</cx:pt>
          <cx:pt idx="140">Medium indoor sports facility</cx:pt>
          <cx:pt idx="141">Medium indoor sports facility</cx:pt>
          <cx:pt idx="142">Medium indoor sports facility</cx:pt>
          <cx:pt idx="143">Medium indoor sports facility</cx:pt>
          <cx:pt idx="144">Medium indoor sports facility</cx:pt>
          <cx:pt idx="145">Small indoor sports facility</cx:pt>
          <cx:pt idx="146">Small indoor sports facility</cx:pt>
          <cx:pt idx="147">Small indoor sports facility</cx:pt>
          <cx:pt idx="148">Small indoor sports facility</cx:pt>
          <cx:pt idx="149">Small indoor sports facility</cx:pt>
          <cx:pt idx="150">Small indoor sports facility</cx:pt>
          <cx:pt idx="151">Small indoor sports facility</cx:pt>
          <cx:pt idx="152">Small indoor sports facility</cx:pt>
          <cx:pt idx="153">Small indoor sports facility</cx:pt>
          <cx:pt idx="154">Small indoor sports facility</cx:pt>
          <cx:pt idx="155">Small indoor sports facility</cx:pt>
          <cx:pt idx="156">Small indoor sports facility</cx:pt>
          <cx:pt idx="157">Small indoor sports facility</cx:pt>
          <cx:pt idx="158">Small indoor sports facility</cx:pt>
          <cx:pt idx="159">Small indoor sports facility</cx:pt>
          <cx:pt idx="160">Small indoor sports facility</cx:pt>
          <cx:pt idx="161">Small indoor sports facility</cx:pt>
          <cx:pt idx="162">Small indoor sports facility</cx:pt>
          <cx:pt idx="163">Small indoor sports facility</cx:pt>
          <cx:pt idx="164">Small indoor sports facility</cx:pt>
          <cx:pt idx="165">Small indoor sports facility</cx:pt>
          <cx:pt idx="166">Small indoor sports facility</cx:pt>
          <cx:pt idx="167">Small indoor sports facility</cx:pt>
          <cx:pt idx="168">Small indoor sports facility</cx:pt>
          <cx:pt idx="169">Small indoor sports facility</cx:pt>
          <cx:pt idx="170">Small indoor sports facility</cx:pt>
          <cx:pt idx="171">Small indoor sports facility</cx:pt>
          <cx:pt idx="172">Small indoor sports facility</cx:pt>
          <cx:pt idx="173">Small indoor sports facility</cx:pt>
          <cx:pt idx="174">Small indoor sports facility</cx:pt>
          <cx:pt idx="175">Small indoor sports facility</cx:pt>
          <cx:pt idx="176">Small indoor sports facility</cx:pt>
          <cx:pt idx="177">Small indoor sports facility</cx:pt>
          <cx:pt idx="178">Small indoor sports facility</cx:pt>
          <cx:pt idx="179">Small indoor sports facility</cx:pt>
          <cx:pt idx="180">Small indoor sports facility</cx:pt>
          <cx:pt idx="181">Small indoor sports facility</cx:pt>
          <cx:pt idx="182">Small indoor sports facility</cx:pt>
          <cx:pt idx="183">Small indoor sports facility</cx:pt>
          <cx:pt idx="184">Small indoor sports facility</cx:pt>
          <cx:pt idx="185">Small indoor sports facility</cx:pt>
          <cx:pt idx="186">Small indoor sports facility</cx:pt>
          <cx:pt idx="187">Small indoor sports facility</cx:pt>
          <cx:pt idx="188">Small indoor sports facility</cx:pt>
          <cx:pt idx="189">Small indoor sports facility</cx:pt>
          <cx:pt idx="190">Small indoor sports facility</cx:pt>
          <cx:pt idx="191">Small indoor sports facility</cx:pt>
          <cx:pt idx="192">Small indoor sports facility</cx:pt>
          <cx:pt idx="193">Small indoor sports facility</cx:pt>
          <cx:pt idx="194">Small indoor sports facility</cx:pt>
          <cx:pt idx="195">Small indoor sports facility</cx:pt>
          <cx:pt idx="196">Small indoor sports facility</cx:pt>
          <cx:pt idx="197">Small indoor sports facility</cx:pt>
          <cx:pt idx="198">Small indoor sports facility</cx:pt>
          <cx:pt idx="199">Small indoor sports facility</cx:pt>
          <cx:pt idx="200">Small indoor sports facility</cx:pt>
          <cx:pt idx="201">Small indoor sports facility</cx:pt>
          <cx:pt idx="202">Small indoor sports facility</cx:pt>
          <cx:pt idx="203">Small indoor sports facility</cx:pt>
          <cx:pt idx="204">Small indoor sports facility</cx:pt>
          <cx:pt idx="205">Small indoor sports facility</cx:pt>
          <cx:pt idx="206">Small indoor sports facility</cx:pt>
          <cx:pt idx="207">Small indoor sports facility</cx:pt>
          <cx:pt idx="208">Small indoor sports facility</cx:pt>
          <cx:pt idx="209">Small indoor sports facility</cx:pt>
          <cx:pt idx="210">Small indoor sports facility</cx:pt>
          <cx:pt idx="211">Small indoor sports facility</cx:pt>
          <cx:pt idx="212">Small indoor sports facility</cx:pt>
          <cx:pt idx="213">Small indoor sports facility</cx:pt>
          <cx:pt idx="214">Small indoor sports facility</cx:pt>
          <cx:pt idx="215">Small indoor sports facility</cx:pt>
          <cx:pt idx="216">Small indoor sports facility</cx:pt>
          <cx:pt idx="217">Small indoor sports facility</cx:pt>
          <cx:pt idx="218">Small indoor sports facility</cx:pt>
          <cx:pt idx="219">Small indoor sports facility</cx:pt>
          <cx:pt idx="220">Small indoor sports facility</cx:pt>
          <cx:pt idx="221">Small indoor sports facility</cx:pt>
          <cx:pt idx="222">Small indoor sports facility</cx:pt>
          <cx:pt idx="223">Small indoor sports facility</cx:pt>
          <cx:pt idx="224">Small indoor sports facility</cx:pt>
          <cx:pt idx="225">Small indoor sports facility</cx:pt>
          <cx:pt idx="226">Small indoor sports facility</cx:pt>
          <cx:pt idx="227">Small indoor sports facility</cx:pt>
          <cx:pt idx="228">Small indoor sports facility</cx:pt>
          <cx:pt idx="229">Small indoor sports facility</cx:pt>
          <cx:pt idx="230">Small indoor sports facility</cx:pt>
          <cx:pt idx="231">Small indoor sports facility</cx:pt>
          <cx:pt idx="232">Small indoor sports facility</cx:pt>
          <cx:pt idx="233">Small indoor sports facility</cx:pt>
          <cx:pt idx="234">Small indoor sports facility</cx:pt>
          <cx:pt idx="235">Small indoor sports facility</cx:pt>
          <cx:pt idx="236">Small indoor sports facility</cx:pt>
          <cx:pt idx="237">Small indoor sports facility</cx:pt>
          <cx:pt idx="238">Small indoor sports facility</cx:pt>
          <cx:pt idx="239">Small indoor sports facility</cx:pt>
          <cx:pt idx="240">Small indoor sports facility</cx:pt>
          <cx:pt idx="241">Small indoor sports facility</cx:pt>
          <cx:pt idx="242">Small indoor sports facility</cx:pt>
          <cx:pt idx="243">Small indoor sports facility</cx:pt>
          <cx:pt idx="244">Small indoor sports facility</cx:pt>
          <cx:pt idx="245">Small indoor sports facility</cx:pt>
          <cx:pt idx="246">Small indoor sports facility</cx:pt>
          <cx:pt idx="247">Small indoor sports facility</cx:pt>
          <cx:pt idx="248">Small indoor sports facility</cx:pt>
          <cx:pt idx="249">Small indoor sports facility</cx:pt>
          <cx:pt idx="250">Small indoor sports facility</cx:pt>
          <cx:pt idx="251">Small indoor sports facility</cx:pt>
          <cx:pt idx="252">Small indoor sports facility</cx:pt>
          <cx:pt idx="253">Small indoor sports facility</cx:pt>
          <cx:pt idx="254">Small indoor sports facility</cx:pt>
          <cx:pt idx="255">Small indoor sports facility</cx:pt>
          <cx:pt idx="256">Small indoor sports facility</cx:pt>
          <cx:pt idx="257">Small indoor sports facility</cx:pt>
          <cx:pt idx="258">Small indoor sports facility</cx:pt>
          <cx:pt idx="259">Small indoor sports facility</cx:pt>
          <cx:pt idx="260">Small indoor sports facility</cx:pt>
          <cx:pt idx="261">Small indoor sports facility</cx:pt>
          <cx:pt idx="262">Small indoor sports facility</cx:pt>
          <cx:pt idx="263">Small indoor sports facility</cx:pt>
          <cx:pt idx="264">Small indoor sports facility</cx:pt>
          <cx:pt idx="265">Small indoor sports facility</cx:pt>
          <cx:pt idx="266">Small indoor sports facility</cx:pt>
          <cx:pt idx="267">Small indoor sports facility</cx:pt>
          <cx:pt idx="268">Small indoor sports facility</cx:pt>
          <cx:pt idx="269">Small indoor sports facility</cx:pt>
          <cx:pt idx="270">Small indoor sports facility</cx:pt>
          <cx:pt idx="271">Small indoor sports facility</cx:pt>
          <cx:pt idx="272">Small indoor sports facility</cx:pt>
          <cx:pt idx="273">Small indoor sports facility</cx:pt>
          <cx:pt idx="274">Small indoor sports facility</cx:pt>
          <cx:pt idx="275">Small indoor sports facility</cx:pt>
          <cx:pt idx="276">Small indoor sports facility</cx:pt>
          <cx:pt idx="277">Small indoor sports facility</cx:pt>
          <cx:pt idx="278">Small indoor sports facility</cx:pt>
          <cx:pt idx="279">Small indoor sports facility</cx:pt>
          <cx:pt idx="280">Small indoor sports facility</cx:pt>
          <cx:pt idx="281">Small indoor sports facility</cx:pt>
          <cx:pt idx="282">Small indoor sports facility</cx:pt>
          <cx:pt idx="283">Small indoor sports facility</cx:pt>
          <cx:pt idx="284">Small indoor sports facility</cx:pt>
          <cx:pt idx="285">Small indoor sports facility</cx:pt>
          <cx:pt idx="286">Small indoor sports facility</cx:pt>
          <cx:pt idx="287">Small indoor sports facility</cx:pt>
          <cx:pt idx="288">Small indoor sports facility</cx:pt>
          <cx:pt idx="289">Small indoor sports facility</cx:pt>
          <cx:pt idx="290">Small indoor sports facility</cx:pt>
          <cx:pt idx="291">Small indoor sports facility</cx:pt>
          <cx:pt idx="292">Small indoor sports facility</cx:pt>
          <cx:pt idx="293">Small indoor sports facility</cx:pt>
          <cx:pt idx="294">Small indoor sports facility</cx:pt>
          <cx:pt idx="295">Small indoor sports facility</cx:pt>
          <cx:pt idx="296">Small indoor sports facility</cx:pt>
          <cx:pt idx="297">Small indoor sports facility</cx:pt>
          <cx:pt idx="298">Small indoor sports facility</cx:pt>
          <cx:pt idx="299">Small indoor sports facility</cx:pt>
          <cx:pt idx="300">Small indoor sports facility</cx:pt>
          <cx:pt idx="301">Small indoor sports facility</cx:pt>
          <cx:pt idx="302">Small indoor sports facility</cx:pt>
          <cx:pt idx="303">Small indoor sports facility</cx:pt>
          <cx:pt idx="304">Small indoor sports facility</cx:pt>
          <cx:pt idx="305">Small indoor sports facility</cx:pt>
          <cx:pt idx="306">Small indoor sports facility</cx:pt>
          <cx:pt idx="307">Small indoor sports facility</cx:pt>
          <cx:pt idx="308">Small indoor sports facility</cx:pt>
          <cx:pt idx="309">Small indoor sports facility</cx:pt>
          <cx:pt idx="310">Small indoor sports facility</cx:pt>
          <cx:pt idx="311">Small indoor sports facility</cx:pt>
          <cx:pt idx="312">Small indoor sports facility</cx:pt>
          <cx:pt idx="313">Small indoor sports facility</cx:pt>
          <cx:pt idx="314">Small indoor sports facility</cx:pt>
          <cx:pt idx="315">Small indoor sports facility</cx:pt>
          <cx:pt idx="316">Small indoor sports facility</cx:pt>
          <cx:pt idx="317">Small indoor sports facility</cx:pt>
          <cx:pt idx="318">Small indoor sports facility</cx:pt>
          <cx:pt idx="319">Small indoor sports facility</cx:pt>
          <cx:pt idx="320">Small indoor sports facility</cx:pt>
          <cx:pt idx="321">Small indoor sports facility</cx:pt>
          <cx:pt idx="322">Small indoor sports facility</cx:pt>
          <cx:pt idx="323">Small indoor sports facility</cx:pt>
          <cx:pt idx="324">Small indoor sports facility</cx:pt>
          <cx:pt idx="325">Small indoor sports facility</cx:pt>
          <cx:pt idx="326">Small indoor sports facility</cx:pt>
          <cx:pt idx="327">Small indoor sports facility</cx:pt>
          <cx:pt idx="328">Small indoor sports facility</cx:pt>
          <cx:pt idx="329">Small indoor sports facility</cx:pt>
          <cx:pt idx="330">Small indoor sports facility</cx:pt>
          <cx:pt idx="331">Small indoor sports facility</cx:pt>
          <cx:pt idx="332">Small indoor sports facility</cx:pt>
          <cx:pt idx="333">Small indoor sports facility</cx:pt>
          <cx:pt idx="334">Small indoor sports facility</cx:pt>
          <cx:pt idx="335">Small indoor sports facility</cx:pt>
          <cx:pt idx="336">Small indoor sports facility</cx:pt>
          <cx:pt idx="337">Small indoor sports facility</cx:pt>
          <cx:pt idx="338">Small indoor sports facility</cx:pt>
          <cx:pt idx="339">Small indoor sports facility</cx:pt>
          <cx:pt idx="340">Small indoor sports facility</cx:pt>
          <cx:pt idx="341">Small indoor sports facility</cx:pt>
          <cx:pt idx="342">Small indoor sports facility</cx:pt>
          <cx:pt idx="343">Small indoor sports facility</cx:pt>
          <cx:pt idx="344">Small indoor sports facility</cx:pt>
          <cx:pt idx="345">Small indoor sports facility</cx:pt>
          <cx:pt idx="346">Small indoor sports facility</cx:pt>
          <cx:pt idx="347">Small indoor sports facility</cx:pt>
          <cx:pt idx="348">Small indoor sports facility</cx:pt>
          <cx:pt idx="349">Small indoor sports facility</cx:pt>
          <cx:pt idx="350">Small indoor sports facility</cx:pt>
          <cx:pt idx="351">Small indoor sports facility</cx:pt>
          <cx:pt idx="352">Small indoor sports facility</cx:pt>
          <cx:pt idx="353">Small indoor sports facility</cx:pt>
          <cx:pt idx="354">Small indoor sports facility</cx:pt>
          <cx:pt idx="355">Small indoor sports facility</cx:pt>
          <cx:pt idx="356">Small indoor sports facility</cx:pt>
          <cx:pt idx="357">Small indoor sports facility</cx:pt>
          <cx:pt idx="358">Small indoor sports facility</cx:pt>
          <cx:pt idx="359">Small indoor sports facility</cx:pt>
          <cx:pt idx="360">Small indoor sports facility</cx:pt>
          <cx:pt idx="361">Small indoor sports facility</cx:pt>
          <cx:pt idx="362">Small indoor sports facility</cx:pt>
          <cx:pt idx="363">Small indoor sports facility</cx:pt>
          <cx:pt idx="364">Small indoor sports facility</cx:pt>
          <cx:pt idx="365">Small indoor sports facility</cx:pt>
          <cx:pt idx="366">Small indoor sports facility</cx:pt>
          <cx:pt idx="367">Small indoor sports facility</cx:pt>
          <cx:pt idx="368">Small indoor sports facility</cx:pt>
          <cx:pt idx="369">Small indoor sports facility</cx:pt>
          <cx:pt idx="370">Small indoor sports facility</cx:pt>
          <cx:pt idx="371">Small indoor sports facility</cx:pt>
          <cx:pt idx="372">Small indoor sports facility</cx:pt>
          <cx:pt idx="373">Small indoor sports facility</cx:pt>
          <cx:pt idx="374">Small indoor sports facility</cx:pt>
          <cx:pt idx="375">Small indoor sports facility</cx:pt>
          <cx:pt idx="376">Small indoor sports facility</cx:pt>
          <cx:pt idx="377">Small indoor sports facility</cx:pt>
        </cx:lvl>
      </cx:strDim>
      <cx:numDim type="val">
        <cx:f dir="row">'1.1_figtab'!$B$4:$NO$4</cx:f>
        <cx:lvl ptCount="378" formatCode="0%">
          <cx:pt idx="0">0.58207547169796681</cx:pt>
          <cx:pt idx="1">0.41740041928685784</cx:pt>
          <cx:pt idx="2">0.43472222222491907</cx:pt>
          <cx:pt idx="3">0.56331236897449743</cx:pt>
          <cx:pt idx="4">0.64935275082778587</cx:pt>
          <cx:pt idx="5">0.60032362451028642</cx:pt>
          <cx:pt idx="6">0.46140776697103941</cx:pt>
          <cx:pt idx="7">0.51715210353217955</cx:pt>
          <cx:pt idx="8">0.60129449837000948</cx:pt>
          <cx:pt idx="9">0.50509708735735448</cx:pt>
          <cx:pt idx="10">0.15319579288434662</cx:pt>
          <cx:pt idx="11">0.37120020964360584</cx:pt>
          <cx:pt idx="12">0.26737421383647797</cx:pt>
          <cx:pt idx="13">0.36515151515151539</cx:pt>
          <cx:pt idx="14">0.24444444444444446</cx:pt>
          <cx:pt idx="15">0.24191033138401563</cx:pt>
          <cx:pt idx="16">0.24072301967038803</cx:pt>
          <cx:pt idx="17">0.34473684210526317</cx:pt>
          <cx:pt idx="18">0.36550701186623513</cx:pt>
          <cx:pt idx="19">0.53025889967637541</cx:pt>
          <cx:pt idx="20">0.43257820927723833</cx:pt>
          <cx:pt idx="21">0.49179408766564742</cx:pt>
          <cx:pt idx="22">0.40258239891267406</cx:pt>
          <cx:pt idx="23">0.45100385038503854</cx:pt>
          <cx:pt idx="24">0.57194719471947186</cx:pt>
          <cx:pt idx="25">0.53715621562156213</cx:pt>
          <cx:pt idx="26">0.5082508250825083</cx:pt>
          <cx:pt idx="27">0.411454895489549</cx:pt>
          <cx:pt idx="28">0.52554438860971575</cx:pt>
          <cx:pt idx="29">0.62634003350083756</cx:pt>
          <cx:pt idx="30">0.646320987654321</cx:pt>
          <cx:pt idx="31">0.55969135802469183</cx:pt>
          <cx:pt idx="32">0.33115577889447234</cx:pt>
          <cx:pt idx="33">0.50522143605870007</cx:pt>
          <cx:pt idx="34">0.1318658280922432</cx:pt>
          <cx:pt idx="35">0.42528825995807124</cx:pt>
          <cx:pt idx="36">0.35466457023060793</cx:pt>
          <cx:pt idx="37">0.56156970649895177</cx:pt>
          <cx:pt idx="38">0.26213312368972747</cx:pt>
          <cx:pt idx="39">0.29533542976939203</cx:pt>
          <cx:pt idx="40">0.40267295597484276</cx:pt>
          <cx:pt idx="41">0.13962611901000527</cx:pt>
          <cx:pt idx="42">0.29183780937335441</cx:pt>
          <cx:pt idx="43">0.29899947340705635</cx:pt>
          <cx:pt idx="44">0.32348604528699293</cx:pt>
          <cx:pt idx="45">0.41185711778128825</cx:pt>
          <cx:pt idx="46">0.34781463928383366</cx:pt>
          <cx:pt idx="47">0.35649999999999998</cx:pt>
          <cx:pt idx="48">0.45083333333333331</cx:pt>
          <cx:pt idx="49">0.52433333333333343</cx:pt>
          <cx:pt idx="50">0.34846743295019161</cx:pt>
          <cx:pt idx="51">0.4065270935960591</cx:pt>
          <cx:pt idx="52">0.31250697934115013</cx:pt>
          <cx:pt idx="53">0.25524846454494693</cx:pt>
          <cx:pt idx="54">0.47855946398659921</cx:pt>
          <cx:pt idx="55">0.50831937465103239</cx:pt>
          <cx:pt idx="56">0.2662199888330542</cx:pt>
          <cx:pt idx="57">0.28718592964824119</cx:pt>
          <cx:pt idx="58">0.35796645702224933</cx:pt>
          <cx:pt idx="59">0.52599580712395333</cx:pt>
          <cx:pt idx="60">0.64128440366972472</cx:pt>
          <cx:pt idx="61">0.35520833333333335</cx:pt>
          <cx:pt idx="62">0.30953525641025642</cx:pt>
          <cx:pt idx="63">0.40518867924528301</cx:pt>
          <cx:pt idx="64">0.66100628930817584</cx:pt>
          <cx:pt idx="65">0.31092775944261092</cx:pt>
          <cx:pt idx="66">0.28263546798029554</cx:pt>
          <cx:pt idx="67">0.34597701149425286</cx:pt>
          <cx:pt idx="68">0.40602503912363058</cx:pt>
          <cx:pt idx="69">0.17610850286906624</cx:pt>
          <cx:pt idx="70">0.23513302034428796</cx:pt>
          <cx:pt idx="71">0.44591836734693879</cx:pt>
          <cx:pt idx="72">0.36010015117157973</cx:pt>
          <cx:pt idx="73">0.31534391534391532</cx:pt>
          <cx:pt idx="74">0.29675925925925928</cx:pt>
          <cx:pt idx="75">0.33838305898491089</cx:pt>
          <cx:pt idx="76">0.30966220850479997</cx:pt>
          <cx:pt idx="77">0.51640946502057616</cx:pt>
          <cx:pt idx="78">0.20506481481481481</cx:pt>
          <cx:pt idx="79">0.43791666666666668</cx:pt>
          <cx:pt idx="80">0.40956481481481494</cx:pt>
          <cx:pt idx="81">0.41044444444444433</cx:pt>
          <cx:pt idx="82">0.3097505668934239</cx:pt>
          <cx:pt idx="83">0.36737528344671205</cx:pt>
          <cx:pt idx="84">0.66377551020408154</cx:pt>
          <cx:pt idx="85">0.48866213151927457</cx:pt>
          <cx:pt idx="86">0.45240929705215432</cx:pt>
          <cx:pt idx="87">0.37712585034013607</cx:pt>
          <cx:pt idx="88">0.69566326530612244</cx:pt>
          <cx:pt idx="89">0.65592403628117901</cx:pt>
          <cx:pt idx="90">0.57757686932215235</cx:pt>
          <cx:pt idx="91">0.33832487309644671</cx:pt>
          <cx:pt idx="92">0.1455160744500846</cx:pt>
          <cx:pt idx="93">0.41849087893864007</cx:pt>
          <cx:pt idx="94">0.53095632946379212</cx:pt>
          <cx:pt idx="95">0.36019392033542974</cx:pt>
          <cx:pt idx="96">0.44258385744234774</cx:pt>
          <cx:pt idx="97">0.12629716981132075</cx:pt>
          <cx:pt idx="98">0.37928802591739491</cx:pt>
          <cx:pt idx="99">0.37408280922431864</cx:pt>
          <cx:pt idx="100">0.39004192872117399</cx:pt>
          <cx:pt idx="101">0.17360446570972887</cx:pt>
          <cx:pt idx="102">0.24194577352472088</cx:pt>
          <cx:pt idx="103">0.35632328308207706</cx:pt>
          <cx:pt idx="104">0.33157453936348408</cx:pt>
          <cx:pt idx="105">0.43383584589614738</cx:pt>
          <cx:pt idx="106">0.36959798994974874</cx:pt>
          <cx:pt idx="107">0.3647405660377358</cx:pt>
          <cx:pt idx="108">0.4889937106918239</cx:pt>
          <cx:pt idx="109">0.369971037388099</cx:pt>
          <cx:pt idx="110">0.47888051367950879</cx:pt>
          <cx:pt idx="111">0.43241206030150753</cx:pt>
          <cx:pt idx="112">0.25841708542713565</cx:pt>
          <cx:pt idx="113">0.56063651591289787</cx:pt>
          <cx:pt idx="114">0.29480737018425462</cx:pt>
          <cx:pt idx="115">0.35950586264656614</cx:pt>
          <cx:pt idx="116">0.36390284757118929</cx:pt>
          <cx:pt idx="117">0.36335845896147406</cx:pt>
          <cx:pt idx="118">0.357998324958124</cx:pt>
          <cx:pt idx="119">0.47971457696228331</cx:pt>
          <cx:pt idx="120">0.45351153039832282</cx:pt>
          <cx:pt idx="121">0.38358228511530407</cx:pt>
          <cx:pt idx="122">0.19807389937106917</cx:pt>
          <cx:pt idx="123">0.55144129979035617</cx:pt>
          <cx:pt idx="124">0.65681444991789817</cx:pt>
          <cx:pt idx="125">0.46975743348982785</cx:pt>
          <cx:pt idx="126">0.54715136054421765</cx:pt>
          <cx:pt idx="127">0.40041099773242628</cx:pt>
          <cx:pt idx="128">0.40622222222222226</cx:pt>
          <cx:pt idx="129">0.54674999999999996</cx:pt>
          <cx:pt idx="130">0.2838050314465409</cx:pt>
          <cx:pt idx="131">0.53309748427672954</cx:pt>
          <cx:pt idx="132">0.41133671742808797</cx:pt>
          <cx:pt idx="133">0.39521996615905247</cx:pt>
          <cx:pt idx="134">0.54291666666666671</cx:pt>
          <cx:pt idx="135">0.4351160862354892</cx:pt>
          <cx:pt idx="136">0.56181592039800998</cx:pt>
          <cx:pt idx="137">0.51340519624101721</cx:pt>
          <cx:pt idx="138">0.51990049751243783</cx:pt>
          <cx:pt idx="139">0.4281094527363184</cx:pt>
          <cx:pt idx="140">0.49892205638474296</cx:pt>
          <cx:pt idx="141">0.55567993366500834</cx:pt>
          <cx:pt idx="142">0.49933665008291872</cx:pt>
          <cx:pt idx="143">0.37831674958540629</cx:pt>
          <cx:pt idx="144">0.26061320754716982</cx:pt>
          <cx:pt idx="145">0.45007861635536789</cx:pt>
          <cx:pt idx="146">0.36336477987944887</cx:pt>
          <cx:pt idx="147">0.41415094339221775</cx:pt>
          <cx:pt idx="148">0.30974842767643379</cx:pt>
          <cx:pt idx="149">0.3628930817614639</cx:pt>
          <cx:pt idx="150">0.4100628930831155</cx:pt>
          <cx:pt idx="151">0.46383647798892236</cx:pt>
          <cx:pt idx="152">0.47815533975466279</cx:pt>
          <cx:pt idx="153">0.33962264150943394</cx:pt>
          <cx:pt idx="154">0.42038784067085949</cx:pt>
          <cx:pt idx="155">0.31642743221690589</cx:pt>
          <cx:pt idx="156">0.37033492822966507</cx:pt>
          <cx:pt idx="157">0.30566188197767147</cx:pt>
          <cx:pt idx="158">0.35111642743221688</cx:pt>
          <cx:pt idx="159">0.24536163522012577</cx:pt>
          <cx:pt idx="160">0.12496012759170654</cx:pt>
          <cx:pt idx="161">0.091786283891547055</cx:pt>
          <cx:pt idx="162">0.21858054226475279</cx:pt>
          <cx:pt idx="163">0.20318979266347686</cx:pt>
          <cx:pt idx="164">0.35298165137614679</cx:pt>
          <cx:pt idx="165">0.1429042904290429</cx:pt>
          <cx:pt idx="166">0.24843234323432342</cx:pt>
          <cx:pt idx="167">0.35973597359735976</cx:pt>
          <cx:pt idx="168">0.26526402640264024</cx:pt>
          <cx:pt idx="169">0.14851485148514851</cx:pt>
          <cx:pt idx="170">0.18671617161716172</cx:pt>
          <cx:pt idx="171">0.32882288228822887</cx:pt>
          <cx:pt idx="172">0.21223872387238726</cx:pt>
          <cx:pt idx="173">0.46163366336633666</cx:pt>
          <cx:pt idx="174">0.22334983498349836</cx:pt>
          <cx:pt idx="175">0.29925742574257425</cx:pt>
          <cx:pt idx="176">0.18902640264026402</cx:pt>
          <cx:pt idx="177">0.18886138613861386</cx:pt>
          <cx:pt idx="178">0.14843234323432344</cx:pt>
          <cx:pt idx="179">0.31823432343234326</cx:pt>
          <cx:pt idx="180">0.21628162816281629</cx:pt>
          <cx:pt idx="181">0.30849834983498348</cx:pt>
          <cx:pt idx="182">0.23564356435643563</cx:pt>
          <cx:pt idx="183">0.29158415841584157</cx:pt>
          <cx:pt idx="184">0.26006600660066009</cx:pt>
          <cx:pt idx="185">0.26023102310231022</cx:pt>
          <cx:pt idx="186">0.5020627062706271</cx:pt>
          <cx:pt idx="187">0.19026402640264026</cx:pt>
          <cx:pt idx="188">0.32953795379537953</cx:pt>
          <cx:pt idx="189">0.31270627062706269</cx:pt>
          <cx:pt idx="190">0.28696369636963698</cx:pt>
          <cx:pt idx="191">0.35346534653465345</cx:pt>
          <cx:pt idx="192">0.40660066006600659</cx:pt>
          <cx:pt idx="193">0.2590759075907591</cx:pt>
          <cx:pt idx="194">0.24653465346534653</cx:pt>
          <cx:pt idx="195">0.10734323432343239</cx:pt>
          <cx:pt idx="196">0.2452145214521452</cx:pt>
          <cx:pt idx="197">0.24037403740374036</cx:pt>
          <cx:pt idx="198">0.33696369636963697</cx:pt>
          <cx:pt idx="199">0.16188118811881189</cx:pt>
          <cx:pt idx="200">0.28905390539053905</cx:pt>
          <cx:pt idx="201">0.22621012101210117</cx:pt>
          <cx:pt idx="202">0.25759075907590762</cx:pt>
          <cx:pt idx="203">0.23737623762376237</cx:pt>
          <cx:pt idx="204">0.3028877887788779</cx:pt>
          <cx:pt idx="205">0.33490099009900992</cx:pt>
          <cx:pt idx="206">0.29059405940594057</cx:pt>
          <cx:pt idx="207">0.26518151815181518</cx:pt>
          <cx:pt idx="208">0.26542904290429042</cx:pt>
          <cx:pt idx="209">0.2084983498349835</cx:pt>
          <cx:pt idx="210">0.36163366336633662</cx:pt>
          <cx:pt idx="211">0.091584158415841582</cx:pt>
          <cx:pt idx="212">0.25129262926292623</cx:pt>
          <cx:pt idx="213">0.24257425742574257</cx:pt>
          <cx:pt idx="214">0.35820770519262979</cx:pt>
          <cx:pt idx="215">0.22512562814070353</cx:pt>
          <cx:pt idx="216">0.33257956448911224</cx:pt>
          <cx:pt idx="217">0.35150753768844223</cx:pt>
          <cx:pt idx="218">0.30410385259631489</cx:pt>
          <cx:pt idx="219">0.31700167504187604</cx:pt>
          <cx:pt idx="220">0.37269681742043553</cx:pt>
          <cx:pt idx="221">0.4646566164154104</cx:pt>
          <cx:pt idx="222">0.31281407035175879</cx:pt>
          <cx:pt idx="223">0.078224455611390284</cx:pt>
          <cx:pt idx="224">0.27721943048576214</cx:pt>
          <cx:pt idx="225">0.28216080402010052</cx:pt>
          <cx:pt idx="226">0.30368509212730321</cx:pt>
          <cx:pt idx="227">0.2230318257956449</cx:pt>
          <cx:pt idx="228">0.19547738693467337</cx:pt>
          <cx:pt idx="229">0.22520938023450587</cx:pt>
          <cx:pt idx="230">0.45360134003350083</cx:pt>
          <cx:pt idx="231">0.3581239530988275</cx:pt>
          <cx:pt idx="232">0.27520938023450586</cx:pt>
          <cx:pt idx="233">0.31398659966499165</cx:pt>
          <cx:pt idx="234">0.25025125628140704</cx:pt>
          <cx:pt idx="235">0.21122278056951424</cx:pt>
          <cx:pt idx="236">0.3012562814070352</cx:pt>
          <cx:pt idx="237">0.42529313232830823</cx:pt>
          <cx:pt idx="238">0.42118927973199333</cx:pt>
          <cx:pt idx="239">0.37132886655499714</cx:pt>
          <cx:pt idx="240">0.34120603015075379</cx:pt>
          <cx:pt idx="241">0.36933962264150944</cx:pt>
          <cx:pt idx="242">0.50880503144654088</cx:pt>
          <cx:pt idx="243">0.30998427672955975</cx:pt>
          <cx:pt idx="244">0.34111635220125791</cx:pt>
          <cx:pt idx="245">0.17895702306079661</cx:pt>
          <cx:pt idx="246">0.2099056603773585</cx:pt>
          <cx:pt idx="247">0.19701257861635221</cx:pt>
          <cx:pt idx="248">0.1292452830188679</cx:pt>
          <cx:pt idx="249">0.30086477987421384</cx:pt>
          <cx:pt idx="250">0.26761006289308176</cx:pt>
          <cx:pt idx="251">0.41179245283018867</cx:pt>
          <cx:pt idx="252">0.45731132075471698</cx:pt>
          <cx:pt idx="253">0.44481132075471697</cx:pt>
          <cx:pt idx="254">0.3690251572327044</cx:pt>
          <cx:pt idx="255">0.47083333333333333</cx:pt>
          <cx:pt idx="256">0.27507861635220127</cx:pt>
          <cx:pt idx="257">0.21571879936808847</cx:pt>
          <cx:pt idx="258">0.44549763033175355</cx:pt>
          <cx:pt idx="259">0.25165876777251184</cx:pt>
          <cx:pt idx="260">0.41137440758293836</cx:pt>
          <cx:pt idx="261">0.26690363349131124</cx:pt>
          <cx:pt idx="262">0.36350710900473931</cx:pt>
          <cx:pt idx="263">0.27453923117430223</cx:pt>
          <cx:pt idx="264">0.23391258557135336</cx:pt>
          <cx:pt idx="265">0.4878357030015798</cx:pt>
          <cx:pt idx="266">0.37958333333333333</cx:pt>
          <cx:pt idx="267">0.48658333333333331</cx:pt>
          <cx:pt idx="268">0.51541666666666663</cx:pt>
          <cx:pt idx="269">0.33983333333333332</cx:pt>
          <cx:pt idx="270">0.34392446633825946</cx:pt>
          <cx:pt idx="271">0.4839627805145047</cx:pt>
          <cx:pt idx="272">0.49972632731253425</cx:pt>
          <cx:pt idx="273">0.43645320197044335</cx:pt>
          <cx:pt idx="274">0.23387772194304882</cx:pt>
          <cx:pt idx="275">0.3509212730318258</cx:pt>
          <cx:pt idx="276">0.47001675041876045</cx:pt>
          <cx:pt idx="277">0.4446398659966499</cx:pt>
          <cx:pt idx="278">0.4758793969849246</cx:pt>
          <cx:pt idx="279">0.40745393634840871</cx:pt>
          <cx:pt idx="280">0.3408710217755444</cx:pt>
          <cx:pt idx="281">0.33576214405360133</cx:pt>
          <cx:pt idx="282">0.4248743718592965</cx:pt>
          <cx:pt idx="283">0.26323283082077054</cx:pt>
          <cx:pt idx="284">0.35544388609715244</cx:pt>
          <cx:pt idx="285">0.37110552763819094</cx:pt>
          <cx:pt idx="286">0.3097989949748744</cx:pt>
          <cx:pt idx="287">0.34119496855270864</cx:pt>
          <cx:pt idx="288">0.38718553458956589</cx:pt>
          <cx:pt idx="289">0.27366352201660554</cx:pt>
          <cx:pt idx="290">0.32272012579083109</cx:pt>
          <cx:pt idx="291">0.26831761006512622</cx:pt>
          <cx:pt idx="292">0.16391509433879894</cx:pt>
          <cx:pt idx="293">0.32020440251724253</cx:pt>
          <cx:pt idx="294">0.30328746177370031</cx:pt>
          <cx:pt idx="295">0.238710499490316</cx:pt>
          <cx:pt idx="296">0.29831804281345564</cx:pt>
          <cx:pt idx="297">0.34518348623853212</cx:pt>
          <cx:pt idx="298">0.2721955128205128</cx:pt>
          <cx:pt idx="299">0.4358974358974359</cx:pt>
          <cx:pt idx="300">0.35639412997903563</cx:pt>
          <cx:pt idx="301">0.35065681444991792</cx:pt>
          <cx:pt idx="302">0.27569786535303775</cx:pt>
          <cx:pt idx="303">0.32676518883415434</cx:pt>
          <cx:pt idx="304">0.33916256157635466</cx:pt>
          <cx:pt idx="305">0.37699530516431923</cx:pt>
          <cx:pt idx="306">0.38468133107727026</cx:pt>
          <cx:pt idx="307">0.3542808798646363</cx:pt>
          <cx:pt idx="308">0.13789622109419061</cx:pt>
          <cx:pt idx="309">0.38836435420191756</cx:pt>
          <cx:pt idx="310">0.39266779469825186</cx:pt>
          <cx:pt idx="311">0.3731697687535252</cx:pt>
          <cx:pt idx="312">0.50478285391991062</cx:pt>
          <cx:pt idx="313">0.37210377890580937</cx:pt>
          <cx:pt idx="314">0.31699379582628323</cx:pt>
          <cx:pt idx="315">0.43714043993231833</cx:pt>
          <cx:pt idx="316">0.3859785673998874</cx:pt>
          <cx:pt idx="317">0.40221094190637374</cx:pt>
          <cx:pt idx="318">0.41391426959954852</cx:pt>
          <cx:pt idx="319">0.31496913580246916</cx:pt>
          <cx:pt idx="320">0.18611111111111112</cx:pt>
          <cx:pt idx="321">0.1558641975308642</cx:pt>
          <cx:pt idx="322">0.085956790123456792</cx:pt>
          <cx:pt idx="323">0.30679012345679013</cx:pt>
          <cx:pt idx="324">0.21712962962962962</cx:pt>
          <cx:pt idx="325">0.35649999999999998</cx:pt>
          <cx:pt idx="326">0.39039115646258504</cx:pt>
          <cx:pt idx="327">0.25688775510204082</cx:pt>
          <cx:pt idx="328">0.27525510204081632</cx:pt>
          <cx:pt idx="329">0.33205782312925169</cx:pt>
          <cx:pt idx="330">0.51301020408163267</cx:pt>
          <cx:pt idx="331">0.57678571428571423</cx:pt>
          <cx:pt idx="332">0.53928571428571426</cx:pt>
          <cx:pt idx="333">0.29413265306122449</cx:pt>
          <cx:pt idx="334">0.38520408163265307</cx:pt>
          <cx:pt idx="335">0.31496598639455781</cx:pt>
          <cx:pt idx="336">0.24056122448979592</cx:pt>
          <cx:pt idx="337">0.34302721088435373</cx:pt>
          <cx:pt idx="338">0.36811224489795918</cx:pt>
          <cx:pt idx="339">0.39764150943396226</cx:pt>
          <cx:pt idx="340">0.19145516074450081</cx:pt>
          <cx:pt idx="341">0.3818104906937394</cx:pt>
          <cx:pt idx="342">0.30270727580372253</cx:pt>
          <cx:pt idx="343">0.40499153976311336</cx:pt>
          <cx:pt idx="344">0.18291032148900166</cx:pt>
          <cx:pt idx="345">0.38714043993231811</cx:pt>
          <cx:pt idx="346">0.49508333333333332</cx:pt>
          <cx:pt idx="347">0.50804311774461031</cx:pt>
          <cx:pt idx="348">0.46484245439469318</cx:pt>
          <cx:pt idx="349">0.50630182421227199</cx:pt>
          <cx:pt idx="350">0.48150912106135985</cx:pt>
          <cx:pt idx="351">0.48109452736318409</cx:pt>
          <cx:pt idx="352">0.45580431177446101</cx:pt>
          <cx:pt idx="353">0.54560530679933661</cx:pt>
          <cx:pt idx="354">0.38391376451077941</cx:pt>
          <cx:pt idx="355">0.42487562189054728</cx:pt>
          <cx:pt idx="356">0.566832504145937</cx:pt>
          <cx:pt idx="357">0.58258706467661692</cx:pt>
          <cx:pt idx="358">0.53565505804311775</cx:pt>
          <cx:pt idx="359">0.54203980099502491</cx:pt>
          <cx:pt idx="360">0.37164179104477613</cx:pt>
          <cx:pt idx="361">0.46108490566037735</cx:pt>
          <cx:pt idx="362">0.27130503144654089</cx:pt>
          <cx:pt idx="363">0.37602201257861634</cx:pt>
          <cx:pt idx="364">0.1190251572327044</cx:pt>
          <cx:pt idx="365">0.30762578616352199</cx:pt>
          <cx:pt idx="366">0.25440251572327044</cx:pt>
          <cx:pt idx="367">0.17059748427672955</cx:pt>
          <cx:pt idx="368">0.31037735849056602</cx:pt>
          <cx:pt idx="369">0.34009433962264152</cx:pt>
          <cx:pt idx="370">0.2517295597484277</cx:pt>
          <cx:pt idx="371">0.31944444444444448</cx:pt>
          <cx:pt idx="372">0.31493710691823901</cx:pt>
          <cx:pt idx="373">0.20809748427672956</cx:pt>
          <cx:pt idx="374">0.25445492662473795</cx:pt>
          <cx:pt idx="375">0.27822327044025158</cx:pt>
          <cx:pt idx="376">0.55094339622641508</cx:pt>
          <cx:pt idx="377">0.33663522012578617</cx:pt>
        </cx:lvl>
      </cx:numDim>
    </cx:data>
    <cx:data id="3">
      <cx:strDim type="cat">
        <cx:f dir="row">'1.1_figtab'!$B$1:$NO$1</cx:f>
        <cx:lvl ptCount="378">
          <cx:pt idx="0">Large indoor sports facility</cx:pt>
          <cx:pt idx="1">Large indoor sports facility</cx:pt>
          <cx:pt idx="2">Large indoor sports facility</cx:pt>
          <cx:pt idx="3">Large indoor sports facility</cx:pt>
          <cx:pt idx="4">Large indoor sports facility</cx:pt>
          <cx:pt idx="5">Large indoor sports facility</cx:pt>
          <cx:pt idx="6">Large indoor sports facility</cx:pt>
          <cx:pt idx="7">Large indoor sports facility</cx:pt>
          <cx:pt idx="8">Large indoor sports facility</cx:pt>
          <cx:pt idx="9">Large indoor sports facility</cx:pt>
          <cx:pt idx="10">Large indoor sports facility</cx:pt>
          <cx:pt idx="11">Large indoor sports facility</cx:pt>
          <cx:pt idx="12">Large indoor sports facility</cx:pt>
          <cx:pt idx="13">Large indoor sports facility</cx:pt>
          <cx:pt idx="14">Large indoor sports facility</cx:pt>
          <cx:pt idx="15">Large indoor sports facility</cx:pt>
          <cx:pt idx="16">Large indoor sports facility</cx:pt>
          <cx:pt idx="17">Large indoor sports facility</cx:pt>
          <cx:pt idx="18">Large indoor sports facility</cx:pt>
          <cx:pt idx="19">Large indoor sports facility</cx:pt>
          <cx:pt idx="20">Large indoor sports facility</cx:pt>
          <cx:pt idx="21">Large indoor sports facility</cx:pt>
          <cx:pt idx="22">Large indoor sports facility</cx:pt>
          <cx:pt idx="23">Large indoor sports facility</cx:pt>
          <cx:pt idx="24">Large indoor sports facility</cx:pt>
          <cx:pt idx="25">Large indoor sports facility</cx:pt>
          <cx:pt idx="26">Large indoor sports facility</cx:pt>
          <cx:pt idx="27">Large indoor sports facility</cx:pt>
          <cx:pt idx="28">Large indoor sports facility</cx:pt>
          <cx:pt idx="29">Large indoor sports facility</cx:pt>
          <cx:pt idx="30">Large indoor sports facility</cx:pt>
          <cx:pt idx="31">Large indoor sports facility</cx:pt>
          <cx:pt idx="32">Large indoor sports facility</cx:pt>
          <cx:pt idx="33">Large indoor sports facility</cx:pt>
          <cx:pt idx="34">Large indoor sports facility</cx:pt>
          <cx:pt idx="35">Large indoor sports facility</cx:pt>
          <cx:pt idx="36">Large indoor sports facility</cx:pt>
          <cx:pt idx="37">Large indoor sports facility</cx:pt>
          <cx:pt idx="38">Large indoor sports facility</cx:pt>
          <cx:pt idx="39">Large indoor sports facility</cx:pt>
          <cx:pt idx="40">Large indoor sports facility</cx:pt>
          <cx:pt idx="41">Large indoor sports facility</cx:pt>
          <cx:pt idx="42">Large indoor sports facility</cx:pt>
          <cx:pt idx="43">Large indoor sports facility</cx:pt>
          <cx:pt idx="44">Large indoor sports facility</cx:pt>
          <cx:pt idx="45">Large indoor sports facility</cx:pt>
          <cx:pt idx="46">Large indoor sports facility</cx:pt>
          <cx:pt idx="47">Large indoor sports facility</cx:pt>
          <cx:pt idx="48">Large indoor sports facility</cx:pt>
          <cx:pt idx="49">Large indoor sports facility</cx:pt>
          <cx:pt idx="50">Large indoor sports facility</cx:pt>
          <cx:pt idx="51">Large indoor sports facility</cx:pt>
          <cx:pt idx="52">Large indoor sports facility</cx:pt>
          <cx:pt idx="53">Large indoor sports facility</cx:pt>
          <cx:pt idx="54">Large indoor sports facility</cx:pt>
          <cx:pt idx="55">Large indoor sports facility</cx:pt>
          <cx:pt idx="56">Large indoor sports facility</cx:pt>
          <cx:pt idx="57">Large indoor sports facility</cx:pt>
          <cx:pt idx="58">Large indoor sports facility</cx:pt>
          <cx:pt idx="59">Large indoor sports facility</cx:pt>
          <cx:pt idx="60">Large indoor sports facility</cx:pt>
          <cx:pt idx="61">Large indoor sports facility</cx:pt>
          <cx:pt idx="62">Large indoor sports facility</cx:pt>
          <cx:pt idx="63">Large indoor sports facility</cx:pt>
          <cx:pt idx="64">Large indoor sports facility</cx:pt>
          <cx:pt idx="65">Large indoor sports facility</cx:pt>
          <cx:pt idx="66">Large indoor sports facility</cx:pt>
          <cx:pt idx="67">Large indoor sports facility</cx:pt>
          <cx:pt idx="68">Large indoor sports facility</cx:pt>
          <cx:pt idx="69">Large indoor sports facility</cx:pt>
          <cx:pt idx="70">Large indoor sports facility</cx:pt>
          <cx:pt idx="71">Large indoor sports facility</cx:pt>
          <cx:pt idx="72">Large indoor sports facility</cx:pt>
          <cx:pt idx="73">Large indoor sports facility</cx:pt>
          <cx:pt idx="74">Large indoor sports facility</cx:pt>
          <cx:pt idx="75">Large indoor sports facility</cx:pt>
          <cx:pt idx="76">Large indoor sports facility</cx:pt>
          <cx:pt idx="77">Large indoor sports facility</cx:pt>
          <cx:pt idx="78">Large indoor sports facility</cx:pt>
          <cx:pt idx="79">Large indoor sports facility</cx:pt>
          <cx:pt idx="80">Large indoor sports facility</cx:pt>
          <cx:pt idx="81">Large indoor sports facility</cx:pt>
          <cx:pt idx="82">Large indoor sports facility</cx:pt>
          <cx:pt idx="83">Large indoor sports facility</cx:pt>
          <cx:pt idx="84">Large indoor sports facility</cx:pt>
          <cx:pt idx="85">Large indoor sports facility</cx:pt>
          <cx:pt idx="86">Large indoor sports facility</cx:pt>
          <cx:pt idx="87">Large indoor sports facility</cx:pt>
          <cx:pt idx="88">Large indoor sports facility</cx:pt>
          <cx:pt idx="89">Large indoor sports facility</cx:pt>
          <cx:pt idx="90">Large indoor sports facility</cx:pt>
          <cx:pt idx="91">Large indoor sports facility</cx:pt>
          <cx:pt idx="92">Large indoor sports facility</cx:pt>
          <cx:pt idx="93">Large indoor sports facility</cx:pt>
          <cx:pt idx="94">Large indoor sports facility</cx:pt>
          <cx:pt idx="95">Large indoor sports facility</cx:pt>
          <cx:pt idx="96">Large indoor sports facility</cx:pt>
          <cx:pt idx="97">Large indoor sports facility</cx:pt>
          <cx:pt idx="98">Medium indoor sports facility</cx:pt>
          <cx:pt idx="99">Medium indoor sports facility</cx:pt>
          <cx:pt idx="100">Medium indoor sports facility</cx:pt>
          <cx:pt idx="101">Medium indoor sports facility</cx:pt>
          <cx:pt idx="102">Medium indoor sports facility</cx:pt>
          <cx:pt idx="103">Medium indoor sports facility</cx:pt>
          <cx:pt idx="104">Medium indoor sports facility</cx:pt>
          <cx:pt idx="105">Medium indoor sports facility</cx:pt>
          <cx:pt idx="106">Medium indoor sports facility</cx:pt>
          <cx:pt idx="107">Medium indoor sports facility</cx:pt>
          <cx:pt idx="108">Medium indoor sports facility</cx:pt>
          <cx:pt idx="109">Medium indoor sports facility</cx:pt>
          <cx:pt idx="110">Medium indoor sports facility</cx:pt>
          <cx:pt idx="111">Medium indoor sports facility</cx:pt>
          <cx:pt idx="112">Medium indoor sports facility</cx:pt>
          <cx:pt idx="113">Medium indoor sports facility</cx:pt>
          <cx:pt idx="114">Medium indoor sports facility</cx:pt>
          <cx:pt idx="115">Medium indoor sports facility</cx:pt>
          <cx:pt idx="116">Medium indoor sports facility</cx:pt>
          <cx:pt idx="117">Medium indoor sports facility</cx:pt>
          <cx:pt idx="118">Medium indoor sports facility</cx:pt>
          <cx:pt idx="119">Medium indoor sports facility</cx:pt>
          <cx:pt idx="120">Medium indoor sports facility</cx:pt>
          <cx:pt idx="121">Medium indoor sports facility</cx:pt>
          <cx:pt idx="122">Medium indoor sports facility</cx:pt>
          <cx:pt idx="123">Medium indoor sports facility</cx:pt>
          <cx:pt idx="124">Medium indoor sports facility</cx:pt>
          <cx:pt idx="125">Medium indoor sports facility</cx:pt>
          <cx:pt idx="126">Medium indoor sports facility</cx:pt>
          <cx:pt idx="127">Medium indoor sports facility</cx:pt>
          <cx:pt idx="128">Medium indoor sports facility</cx:pt>
          <cx:pt idx="129">Medium indoor sports facility</cx:pt>
          <cx:pt idx="130">Medium indoor sports facility</cx:pt>
          <cx:pt idx="131">Medium indoor sports facility</cx:pt>
          <cx:pt idx="132">Medium indoor sports facility</cx:pt>
          <cx:pt idx="133">Medium indoor sports facility</cx:pt>
          <cx:pt idx="134">Medium indoor sports facility</cx:pt>
          <cx:pt idx="135">Medium indoor sports facility</cx:pt>
          <cx:pt idx="136">Medium indoor sports facility</cx:pt>
          <cx:pt idx="137">Medium indoor sports facility</cx:pt>
          <cx:pt idx="138">Medium indoor sports facility</cx:pt>
          <cx:pt idx="139">Medium indoor sports facility</cx:pt>
          <cx:pt idx="140">Medium indoor sports facility</cx:pt>
          <cx:pt idx="141">Medium indoor sports facility</cx:pt>
          <cx:pt idx="142">Medium indoor sports facility</cx:pt>
          <cx:pt idx="143">Medium indoor sports facility</cx:pt>
          <cx:pt idx="144">Medium indoor sports facility</cx:pt>
          <cx:pt idx="145">Small indoor sports facility</cx:pt>
          <cx:pt idx="146">Small indoor sports facility</cx:pt>
          <cx:pt idx="147">Small indoor sports facility</cx:pt>
          <cx:pt idx="148">Small indoor sports facility</cx:pt>
          <cx:pt idx="149">Small indoor sports facility</cx:pt>
          <cx:pt idx="150">Small indoor sports facility</cx:pt>
          <cx:pt idx="151">Small indoor sports facility</cx:pt>
          <cx:pt idx="152">Small indoor sports facility</cx:pt>
          <cx:pt idx="153">Small indoor sports facility</cx:pt>
          <cx:pt idx="154">Small indoor sports facility</cx:pt>
          <cx:pt idx="155">Small indoor sports facility</cx:pt>
          <cx:pt idx="156">Small indoor sports facility</cx:pt>
          <cx:pt idx="157">Small indoor sports facility</cx:pt>
          <cx:pt idx="158">Small indoor sports facility</cx:pt>
          <cx:pt idx="159">Small indoor sports facility</cx:pt>
          <cx:pt idx="160">Small indoor sports facility</cx:pt>
          <cx:pt idx="161">Small indoor sports facility</cx:pt>
          <cx:pt idx="162">Small indoor sports facility</cx:pt>
          <cx:pt idx="163">Small indoor sports facility</cx:pt>
          <cx:pt idx="164">Small indoor sports facility</cx:pt>
          <cx:pt idx="165">Small indoor sports facility</cx:pt>
          <cx:pt idx="166">Small indoor sports facility</cx:pt>
          <cx:pt idx="167">Small indoor sports facility</cx:pt>
          <cx:pt idx="168">Small indoor sports facility</cx:pt>
          <cx:pt idx="169">Small indoor sports facility</cx:pt>
          <cx:pt idx="170">Small indoor sports facility</cx:pt>
          <cx:pt idx="171">Small indoor sports facility</cx:pt>
          <cx:pt idx="172">Small indoor sports facility</cx:pt>
          <cx:pt idx="173">Small indoor sports facility</cx:pt>
          <cx:pt idx="174">Small indoor sports facility</cx:pt>
          <cx:pt idx="175">Small indoor sports facility</cx:pt>
          <cx:pt idx="176">Small indoor sports facility</cx:pt>
          <cx:pt idx="177">Small indoor sports facility</cx:pt>
          <cx:pt idx="178">Small indoor sports facility</cx:pt>
          <cx:pt idx="179">Small indoor sports facility</cx:pt>
          <cx:pt idx="180">Small indoor sports facility</cx:pt>
          <cx:pt idx="181">Small indoor sports facility</cx:pt>
          <cx:pt idx="182">Small indoor sports facility</cx:pt>
          <cx:pt idx="183">Small indoor sports facility</cx:pt>
          <cx:pt idx="184">Small indoor sports facility</cx:pt>
          <cx:pt idx="185">Small indoor sports facility</cx:pt>
          <cx:pt idx="186">Small indoor sports facility</cx:pt>
          <cx:pt idx="187">Small indoor sports facility</cx:pt>
          <cx:pt idx="188">Small indoor sports facility</cx:pt>
          <cx:pt idx="189">Small indoor sports facility</cx:pt>
          <cx:pt idx="190">Small indoor sports facility</cx:pt>
          <cx:pt idx="191">Small indoor sports facility</cx:pt>
          <cx:pt idx="192">Small indoor sports facility</cx:pt>
          <cx:pt idx="193">Small indoor sports facility</cx:pt>
          <cx:pt idx="194">Small indoor sports facility</cx:pt>
          <cx:pt idx="195">Small indoor sports facility</cx:pt>
          <cx:pt idx="196">Small indoor sports facility</cx:pt>
          <cx:pt idx="197">Small indoor sports facility</cx:pt>
          <cx:pt idx="198">Small indoor sports facility</cx:pt>
          <cx:pt idx="199">Small indoor sports facility</cx:pt>
          <cx:pt idx="200">Small indoor sports facility</cx:pt>
          <cx:pt idx="201">Small indoor sports facility</cx:pt>
          <cx:pt idx="202">Small indoor sports facility</cx:pt>
          <cx:pt idx="203">Small indoor sports facility</cx:pt>
          <cx:pt idx="204">Small indoor sports facility</cx:pt>
          <cx:pt idx="205">Small indoor sports facility</cx:pt>
          <cx:pt idx="206">Small indoor sports facility</cx:pt>
          <cx:pt idx="207">Small indoor sports facility</cx:pt>
          <cx:pt idx="208">Small indoor sports facility</cx:pt>
          <cx:pt idx="209">Small indoor sports facility</cx:pt>
          <cx:pt idx="210">Small indoor sports facility</cx:pt>
          <cx:pt idx="211">Small indoor sports facility</cx:pt>
          <cx:pt idx="212">Small indoor sports facility</cx:pt>
          <cx:pt idx="213">Small indoor sports facility</cx:pt>
          <cx:pt idx="214">Small indoor sports facility</cx:pt>
          <cx:pt idx="215">Small indoor sports facility</cx:pt>
          <cx:pt idx="216">Small indoor sports facility</cx:pt>
          <cx:pt idx="217">Small indoor sports facility</cx:pt>
          <cx:pt idx="218">Small indoor sports facility</cx:pt>
          <cx:pt idx="219">Small indoor sports facility</cx:pt>
          <cx:pt idx="220">Small indoor sports facility</cx:pt>
          <cx:pt idx="221">Small indoor sports facility</cx:pt>
          <cx:pt idx="222">Small indoor sports facility</cx:pt>
          <cx:pt idx="223">Small indoor sports facility</cx:pt>
          <cx:pt idx="224">Small indoor sports facility</cx:pt>
          <cx:pt idx="225">Small indoor sports facility</cx:pt>
          <cx:pt idx="226">Small indoor sports facility</cx:pt>
          <cx:pt idx="227">Small indoor sports facility</cx:pt>
          <cx:pt idx="228">Small indoor sports facility</cx:pt>
          <cx:pt idx="229">Small indoor sports facility</cx:pt>
          <cx:pt idx="230">Small indoor sports facility</cx:pt>
          <cx:pt idx="231">Small indoor sports facility</cx:pt>
          <cx:pt idx="232">Small indoor sports facility</cx:pt>
          <cx:pt idx="233">Small indoor sports facility</cx:pt>
          <cx:pt idx="234">Small indoor sports facility</cx:pt>
          <cx:pt idx="235">Small indoor sports facility</cx:pt>
          <cx:pt idx="236">Small indoor sports facility</cx:pt>
          <cx:pt idx="237">Small indoor sports facility</cx:pt>
          <cx:pt idx="238">Small indoor sports facility</cx:pt>
          <cx:pt idx="239">Small indoor sports facility</cx:pt>
          <cx:pt idx="240">Small indoor sports facility</cx:pt>
          <cx:pt idx="241">Small indoor sports facility</cx:pt>
          <cx:pt idx="242">Small indoor sports facility</cx:pt>
          <cx:pt idx="243">Small indoor sports facility</cx:pt>
          <cx:pt idx="244">Small indoor sports facility</cx:pt>
          <cx:pt idx="245">Small indoor sports facility</cx:pt>
          <cx:pt idx="246">Small indoor sports facility</cx:pt>
          <cx:pt idx="247">Small indoor sports facility</cx:pt>
          <cx:pt idx="248">Small indoor sports facility</cx:pt>
          <cx:pt idx="249">Small indoor sports facility</cx:pt>
          <cx:pt idx="250">Small indoor sports facility</cx:pt>
          <cx:pt idx="251">Small indoor sports facility</cx:pt>
          <cx:pt idx="252">Small indoor sports facility</cx:pt>
          <cx:pt idx="253">Small indoor sports facility</cx:pt>
          <cx:pt idx="254">Small indoor sports facility</cx:pt>
          <cx:pt idx="255">Small indoor sports facility</cx:pt>
          <cx:pt idx="256">Small indoor sports facility</cx:pt>
          <cx:pt idx="257">Small indoor sports facility</cx:pt>
          <cx:pt idx="258">Small indoor sports facility</cx:pt>
          <cx:pt idx="259">Small indoor sports facility</cx:pt>
          <cx:pt idx="260">Small indoor sports facility</cx:pt>
          <cx:pt idx="261">Small indoor sports facility</cx:pt>
          <cx:pt idx="262">Small indoor sports facility</cx:pt>
          <cx:pt idx="263">Small indoor sports facility</cx:pt>
          <cx:pt idx="264">Small indoor sports facility</cx:pt>
          <cx:pt idx="265">Small indoor sports facility</cx:pt>
          <cx:pt idx="266">Small indoor sports facility</cx:pt>
          <cx:pt idx="267">Small indoor sports facility</cx:pt>
          <cx:pt idx="268">Small indoor sports facility</cx:pt>
          <cx:pt idx="269">Small indoor sports facility</cx:pt>
          <cx:pt idx="270">Small indoor sports facility</cx:pt>
          <cx:pt idx="271">Small indoor sports facility</cx:pt>
          <cx:pt idx="272">Small indoor sports facility</cx:pt>
          <cx:pt idx="273">Small indoor sports facility</cx:pt>
          <cx:pt idx="274">Small indoor sports facility</cx:pt>
          <cx:pt idx="275">Small indoor sports facility</cx:pt>
          <cx:pt idx="276">Small indoor sports facility</cx:pt>
          <cx:pt idx="277">Small indoor sports facility</cx:pt>
          <cx:pt idx="278">Small indoor sports facility</cx:pt>
          <cx:pt idx="279">Small indoor sports facility</cx:pt>
          <cx:pt idx="280">Small indoor sports facility</cx:pt>
          <cx:pt idx="281">Small indoor sports facility</cx:pt>
          <cx:pt idx="282">Small indoor sports facility</cx:pt>
          <cx:pt idx="283">Small indoor sports facility</cx:pt>
          <cx:pt idx="284">Small indoor sports facility</cx:pt>
          <cx:pt idx="285">Small indoor sports facility</cx:pt>
          <cx:pt idx="286">Small indoor sports facility</cx:pt>
          <cx:pt idx="287">Small indoor sports facility</cx:pt>
          <cx:pt idx="288">Small indoor sports facility</cx:pt>
          <cx:pt idx="289">Small indoor sports facility</cx:pt>
          <cx:pt idx="290">Small indoor sports facility</cx:pt>
          <cx:pt idx="291">Small indoor sports facility</cx:pt>
          <cx:pt idx="292">Small indoor sports facility</cx:pt>
          <cx:pt idx="293">Small indoor sports facility</cx:pt>
          <cx:pt idx="294">Small indoor sports facility</cx:pt>
          <cx:pt idx="295">Small indoor sports facility</cx:pt>
          <cx:pt idx="296">Small indoor sports facility</cx:pt>
          <cx:pt idx="297">Small indoor sports facility</cx:pt>
          <cx:pt idx="298">Small indoor sports facility</cx:pt>
          <cx:pt idx="299">Small indoor sports facility</cx:pt>
          <cx:pt idx="300">Small indoor sports facility</cx:pt>
          <cx:pt idx="301">Small indoor sports facility</cx:pt>
          <cx:pt idx="302">Small indoor sports facility</cx:pt>
          <cx:pt idx="303">Small indoor sports facility</cx:pt>
          <cx:pt idx="304">Small indoor sports facility</cx:pt>
          <cx:pt idx="305">Small indoor sports facility</cx:pt>
          <cx:pt idx="306">Small indoor sports facility</cx:pt>
          <cx:pt idx="307">Small indoor sports facility</cx:pt>
          <cx:pt idx="308">Small indoor sports facility</cx:pt>
          <cx:pt idx="309">Small indoor sports facility</cx:pt>
          <cx:pt idx="310">Small indoor sports facility</cx:pt>
          <cx:pt idx="311">Small indoor sports facility</cx:pt>
          <cx:pt idx="312">Small indoor sports facility</cx:pt>
          <cx:pt idx="313">Small indoor sports facility</cx:pt>
          <cx:pt idx="314">Small indoor sports facility</cx:pt>
          <cx:pt idx="315">Small indoor sports facility</cx:pt>
          <cx:pt idx="316">Small indoor sports facility</cx:pt>
          <cx:pt idx="317">Small indoor sports facility</cx:pt>
          <cx:pt idx="318">Small indoor sports facility</cx:pt>
          <cx:pt idx="319">Small indoor sports facility</cx:pt>
          <cx:pt idx="320">Small indoor sports facility</cx:pt>
          <cx:pt idx="321">Small indoor sports facility</cx:pt>
          <cx:pt idx="322">Small indoor sports facility</cx:pt>
          <cx:pt idx="323">Small indoor sports facility</cx:pt>
          <cx:pt idx="324">Small indoor sports facility</cx:pt>
          <cx:pt idx="325">Small indoor sports facility</cx:pt>
          <cx:pt idx="326">Small indoor sports facility</cx:pt>
          <cx:pt idx="327">Small indoor sports facility</cx:pt>
          <cx:pt idx="328">Small indoor sports facility</cx:pt>
          <cx:pt idx="329">Small indoor sports facility</cx:pt>
          <cx:pt idx="330">Small indoor sports facility</cx:pt>
          <cx:pt idx="331">Small indoor sports facility</cx:pt>
          <cx:pt idx="332">Small indoor sports facility</cx:pt>
          <cx:pt idx="333">Small indoor sports facility</cx:pt>
          <cx:pt idx="334">Small indoor sports facility</cx:pt>
          <cx:pt idx="335">Small indoor sports facility</cx:pt>
          <cx:pt idx="336">Small indoor sports facility</cx:pt>
          <cx:pt idx="337">Small indoor sports facility</cx:pt>
          <cx:pt idx="338">Small indoor sports facility</cx:pt>
          <cx:pt idx="339">Small indoor sports facility</cx:pt>
          <cx:pt idx="340">Small indoor sports facility</cx:pt>
          <cx:pt idx="341">Small indoor sports facility</cx:pt>
          <cx:pt idx="342">Small indoor sports facility</cx:pt>
          <cx:pt idx="343">Small indoor sports facility</cx:pt>
          <cx:pt idx="344">Small indoor sports facility</cx:pt>
          <cx:pt idx="345">Small indoor sports facility</cx:pt>
          <cx:pt idx="346">Small indoor sports facility</cx:pt>
          <cx:pt idx="347">Small indoor sports facility</cx:pt>
          <cx:pt idx="348">Small indoor sports facility</cx:pt>
          <cx:pt idx="349">Small indoor sports facility</cx:pt>
          <cx:pt idx="350">Small indoor sports facility</cx:pt>
          <cx:pt idx="351">Small indoor sports facility</cx:pt>
          <cx:pt idx="352">Small indoor sports facility</cx:pt>
          <cx:pt idx="353">Small indoor sports facility</cx:pt>
          <cx:pt idx="354">Small indoor sports facility</cx:pt>
          <cx:pt idx="355">Small indoor sports facility</cx:pt>
          <cx:pt idx="356">Small indoor sports facility</cx:pt>
          <cx:pt idx="357">Small indoor sports facility</cx:pt>
          <cx:pt idx="358">Small indoor sports facility</cx:pt>
          <cx:pt idx="359">Small indoor sports facility</cx:pt>
          <cx:pt idx="360">Small indoor sports facility</cx:pt>
          <cx:pt idx="361">Small indoor sports facility</cx:pt>
          <cx:pt idx="362">Small indoor sports facility</cx:pt>
          <cx:pt idx="363">Small indoor sports facility</cx:pt>
          <cx:pt idx="364">Small indoor sports facility</cx:pt>
          <cx:pt idx="365">Small indoor sports facility</cx:pt>
          <cx:pt idx="366">Small indoor sports facility</cx:pt>
          <cx:pt idx="367">Small indoor sports facility</cx:pt>
          <cx:pt idx="368">Small indoor sports facility</cx:pt>
          <cx:pt idx="369">Small indoor sports facility</cx:pt>
          <cx:pt idx="370">Small indoor sports facility</cx:pt>
          <cx:pt idx="371">Small indoor sports facility</cx:pt>
          <cx:pt idx="372">Small indoor sports facility</cx:pt>
          <cx:pt idx="373">Small indoor sports facility</cx:pt>
          <cx:pt idx="374">Small indoor sports facility</cx:pt>
          <cx:pt idx="375">Small indoor sports facility</cx:pt>
          <cx:pt idx="376">Small indoor sports facility</cx:pt>
          <cx:pt idx="377">Small indoor sports facility</cx:pt>
        </cx:lvl>
      </cx:strDim>
      <cx:numDim type="val">
        <cx:f dir="row">'1.1_figtab'!$B$5:$NO$5</cx:f>
        <cx:lvl ptCount="378" formatCode="0%">
          <cx:pt idx="0">0.75087719298393685</cx:pt>
          <cx:pt idx="1">0.56249999999899591</cx:pt>
          <cx:pt idx="2">0.66052631579308196</cx:pt>
          <cx:pt idx="3">0.64744152046960635</cx:pt>
          <cx:pt idx="4">0.85142857148910744</cx:pt>
          <cx:pt idx="5">0.68238095230644658</cx:pt>
          <cx:pt idx="6">0.68666666663484643</cx:pt>
          <cx:pt idx="7">0.61047619045290746</cx:pt>
          <cx:pt idx="8">0.7390476190452907</cx:pt>
          <cx:pt idx="9">0.62642857140606445</cx:pt>
          <cx:pt idx="10">0.38714285714751373</cx:pt>
          <cx:pt idx="11">0.45010964912280693</cx:pt>
          <cx:pt idx="12">0.45657894736842103</cx:pt>
          <cx:pt idx="13">0.46141552511415584</cx:pt>
          <cx:pt idx="14">0.37328767123287671</cx:pt>
          <cx:pt idx="15">0.53267376966007152</cx:pt>
          <cx:pt idx="16">0.38272450532724517</cx:pt>
          <cx:pt idx="17">0.45654490106544887</cx:pt>
          <cx:pt idx="18">0.62314814814814812</cx:pt>
          <cx:pt idx="19">0.60082582582582589</cx:pt>
          <cx:pt idx="20">0.60050050050050019</cx:pt>
          <cx:pt idx="21">0.79849206349206359</cx:pt>
          <cx:pt idx="22">0.5453174603174602</cx:pt>
          <cx:pt idx="23">0.71006944444444442</cx:pt>
          <cx:pt idx="24">0.85999999999999999</cx:pt>
          <cx:pt idx="25">0.86208333333333331</cx:pt>
          <cx:pt idx="26">0.83229166666666665</cx:pt>
          <cx:pt idx="27">0.6229513888888889</cx:pt>
          <cx:pt idx="28">0.66844241501775814</cx:pt>
          <cx:pt idx="29">0.77956621004566207</cx:pt>
          <cx:pt idx="30">0.84616013071895413</cx:pt>
          <cx:pt idx="31">0.71647603485838862</cx:pt>
          <cx:pt idx="32">0.55228310502283107</cx:pt>
          <cx:pt idx="33">0.55354532163742676</cx:pt>
          <cx:pt idx="34">0.23757309941520471</cx:pt>
          <cx:pt idx="35">0.56798245614035092</cx:pt>
          <cx:pt idx="36">0.46937134502923977</cx:pt>
          <cx:pt idx="37">0.73037280701754381</cx:pt>
          <cx:pt idx="38">0.40095029239766078</cx:pt>
          <cx:pt idx="39">0.47061403508771932</cx:pt>
          <cx:pt idx="40">0.5087231968810918</cx:pt>
          <cx:pt idx="41">0.30604575163398701</cx:pt>
          <cx:pt idx="42">0.47120098039215685</cx:pt>
          <cx:pt idx="43">0.63624727668845349</cx:pt>
          <cx:pt idx="44">0.71274509803921549</cx:pt>
          <cx:pt idx="45">0.54346405228758143</cx:pt>
          <cx:pt idx="46">0.69901960784313721</cx:pt>
          <cx:pt idx="47">0.47548611111111094</cx:pt>
          <cx:pt idx="48">0.65854166666666669</cx:pt>
          <cx:pt idx="49">0.56263888888888891</cx:pt>
          <cx:pt idx="50">0.57391304347826089</cx:pt>
          <cx:pt idx="51">0.59468599033816427</cx:pt>
          <cx:pt idx="52">0.55586419753086391</cx:pt>
          <cx:pt idx="53">0.4790123456790123</cx:pt>
          <cx:pt idx="54">0.54812885802469058</cx:pt>
          <cx:pt idx="55">0.66219135802469054</cx:pt>
          <cx:pt idx="56">0.38703703703703701</cx:pt>
          <cx:pt idx="57">0.4450617283950617</cx:pt>
          <cx:pt idx="58">0.64473684210383353</cx:pt>
          <cx:pt idx="59">0.65723684210107625</cx:pt>
          <cx:pt idx="60">0.80726190476190474</cx:pt>
          <cx:pt idx="61">0.45277777777777783</cx:pt>
          <cx:pt idx="62">0.46193693693693694</cx:pt>
          <cx:pt idx="63">0.50603070175438591</cx:pt>
          <cx:pt idx="64">0.70515350877192984</cx:pt>
          <cx:pt idx="65">0.45590445517981748</cx:pt>
          <cx:pt idx="66">0.62785388127853881</cx:pt>
          <cx:pt idx="67">0.47488584474885842</cx:pt>
          <cx:pt idx="68">0.51446078431372544</cx:pt>
          <cx:pt idx="69">0.34199346405228764</cx:pt>
          <cx:pt idx="70">0.31821895424836605</cx:pt>
          <cx:pt idx="71">0.64785714285714291</cx:pt>
          <cx:pt idx="72">0.57119047619047625</cx:pt>
          <cx:pt idx="73">0.68666666666666676</cx:pt>
          <cx:pt idx="74">0.51740196078431377</cx:pt>
          <cx:pt idx="75">0.48777233115468427</cx:pt>
          <cx:pt idx="76">0.60163398692810299</cx:pt>
          <cx:pt idx="77">0.72745098039215683</cx:pt>
          <cx:pt idx="78">0.4117199391171994</cx:pt>
          <cx:pt idx="79">0.74665144596651445</cx:pt>
          <cx:pt idx="80">0.56991374936580441</cx:pt>
          <cx:pt idx="81">0.60053272450532702</cx:pt>
          <cx:pt idx="82">0.61586151368760134</cx:pt>
          <cx:pt idx="83">0.60821256038647342</cx:pt>
          <cx:pt idx="84">0.79275362318840581</cx:pt>
          <cx:pt idx="85">0.62890499194846994</cx:pt>
          <cx:pt idx="86">0.52592592592592591</cx:pt>
          <cx:pt idx="87">0.60471014492753628</cx:pt>
          <cx:pt idx="88">0.78309178743961361</cx:pt>
          <cx:pt idx="89">0.74380032206119162</cx:pt>
          <cx:pt idx="90">0.70365497076023387</cx:pt>
          <cx:pt idx="91">0.44737442922374432</cx:pt>
          <cx:pt idx="92">0.30593607305936071</cx:pt>
          <cx:pt idx="93">0.64703196347031955</cx:pt>
          <cx:pt idx="94">0.66385083713850834</cx:pt>
          <cx:pt idx="95">0.43209064327485386</cx:pt>
          <cx:pt idx="96">0.5058479532163741</cx:pt>
          <cx:pt idx="97">0.29495614035087719</cx:pt>
          <cx:pt idx="98">0.42285714290138066</cx:pt>
          <cx:pt idx="99">0.38128654970760228</cx:pt>
          <cx:pt idx="100">0.40950292397660815</cx:pt>
          <cx:pt idx="101">0.29726027397260274</cx:pt>
          <cx:pt idx="102">0.49965753424657533</cx:pt>
          <cx:pt idx="103">0.35445205479452052</cx:pt>
          <cx:pt idx="104">0.36404109589041095</cx:pt>
          <cx:pt idx="105">0.4123287671232877</cx:pt>
          <cx:pt idx="106">0.49885844748858449</cx:pt>
          <cx:pt idx="107">0.45255847953216383</cx:pt>
          <cx:pt idx="108">0.54078947368421049</cx:pt>
          <cx:pt idx="109">0.42683823529411763</cx:pt>
          <cx:pt idx="110">0.51099537037037057</cx:pt>
          <cx:pt idx="111">0.45833333333333331</cx:pt>
          <cx:pt idx="112">0.34652777777777777</cx:pt>
          <cx:pt idx="113">0.58877314814814818</cx:pt>
          <cx:pt idx="114">0.3212962962962963</cx:pt>
          <cx:pt idx="115">0.39849537037037036</cx:pt>
          <cx:pt idx="116">0.41423611111111114</cx:pt>
          <cx:pt idx="117">0.37106481481481479</cx:pt>
          <cx:pt idx="118">0.40536265432098761</cx:pt>
          <cx:pt idx="119">0.60317460317460325</cx:pt>
          <cx:pt idx="120">0.48947368421052634</cx:pt>
          <cx:pt idx="121">0.40369152046783624</cx:pt>
          <cx:pt idx="122">0.29934210526315791</cx:pt>
          <cx:pt idx="123">0.61286549707602311</cx:pt>
          <cx:pt idx="124">0.72191780821917806</cx:pt>
          <cx:pt idx="125">0.5464460784313725</cx:pt>
          <cx:pt idx="126">0.6467857142857143</cx:pt>
          <cx:pt idx="127">0.50940476190476192</cx:pt>
          <cx:pt idx="128">0.47054794520547943</cx:pt>
          <cx:pt idx="129">0.57572298325722981</cx:pt>
          <cx:pt idx="130">0.27357456140350878</cx:pt>
          <cx:pt idx="131">0.51184210526315788</cx:pt>
          <cx:pt idx="132">0.41940639269406393</cx:pt>
          <cx:pt idx="133">0.46015981735159817</cx:pt>
          <cx:pt idx="134">0.61583333333333334</cx:pt>
          <cx:pt idx="135">0.53173515981735164</cx:pt>
          <cx:pt idx="136">0.59965753424657531</cx:pt>
          <cx:pt idx="137">0.51354642313546439</cx:pt>
          <cx:pt idx="138">0.55582191780821921</cx:pt>
          <cx:pt idx="139">0.51952054794520552</cx:pt>
          <cx:pt idx="140">0.56997716894977168</cx:pt>
          <cx:pt idx="141">0.63835616438356169</cx:pt>
          <cx:pt idx="142">0.62397260273972599</cx:pt>
          <cx:pt idx="143">0.49794520547945204</cx:pt>
          <cx:pt idx="144">0.33658625730994157</cx:pt>
          <cx:pt idx="145">0.48618421052999206</cx:pt>
          <cx:pt idx="146">0.38750000000505486</cx:pt>
          <cx:pt idx="147">0.40350877192609724</cx:pt>
          <cx:pt idx="148">0.48245614035424711</cx:pt>
          <cx:pt idx="149">0.41162280701820764</cx:pt>
          <cx:pt idx="150">0.45482456140769562</cx:pt>
          <cx:pt idx="151">0.46951754386153832</cx:pt>
          <cx:pt idx="152">0.47380952375054003</cx:pt>
          <cx:pt idx="153">0.34904970760233917</cx:pt>
          <cx:pt idx="154">0.41476608187134506</cx:pt>
          <cx:pt idx="155">0.38424657534246576</cx:pt>
          <cx:pt idx="156">0.37899543378995432</cx:pt>
          <cx:pt idx="157">0.36118721461187214</cx:pt>
          <cx:pt idx="158">0.41164383561643836</cx:pt>
          <cx:pt idx="159">0.2301470588235294</cx:pt>
          <cx:pt idx="160">0.18904109589041096</cx:pt>
          <cx:pt idx="161">0.098630136986301367</cx:pt>
          <cx:pt idx="162">0.25958904109589043</cx:pt>
          <cx:pt idx="163">0.25410958904109587</cx:pt>
          <cx:pt idx="164">0.40999999999999998</cx:pt>
          <cx:pt idx="165">0.15270833333333333</cx:pt>
          <cx:pt idx="166">0.27124999999999999</cx:pt>
          <cx:pt idx="167">0.36902777777777779</cx:pt>
          <cx:pt idx="168">0.29979166666666668</cx:pt>
          <cx:pt idx="169">0.15833333333333335</cx:pt>
          <cx:pt idx="170">0.21812500000000001</cx:pt>
          <cx:pt idx="171">0.35222222222222221</cx:pt>
          <cx:pt idx="172">0.24333333333333335</cx:pt>
          <cx:pt idx="173">0.47916666666666669</cx:pt>
          <cx:pt idx="174">0.23958333333333334</cx:pt>
          <cx:pt idx="175">0.32270833333333332</cx:pt>
          <cx:pt idx="176">0.39395833333333335</cx:pt>
          <cx:pt idx="177">0.20041666666666666</cx:pt>
          <cx:pt idx="178">0.17458333333333334</cx:pt>
          <cx:pt idx="179">0.38666666666666666</cx:pt>
          <cx:pt idx="180">0.25291666666666668</cx:pt>
          <cx:pt idx="181">0.31395833333333334</cx:pt>
          <cx:pt idx="182">0.25124999999999997</cx:pt>
          <cx:pt idx="183">0.47875000000000001</cx:pt>
          <cx:pt idx="184">0.35125000000000001</cx:pt>
          <cx:pt idx="185">0.34875</cx:pt>
          <cx:pt idx="186">0.57062499999999994</cx:pt>
          <cx:pt idx="187">0.19416666666666665</cx:pt>
          <cx:pt idx="188">0.44534722222222228</cx:pt>
          <cx:pt idx="189">0.42208333333333331</cx:pt>
          <cx:pt idx="190">0.29499999999999998</cx:pt>
          <cx:pt idx="191">0.38916666666666666</cx:pt>
          <cx:pt idx="192">0.42395833333333333</cx:pt>
          <cx:pt idx="193">0.33833333333333332</cx:pt>
          <cx:pt idx="194">0.29999999999999999</cx:pt>
          <cx:pt idx="195">0.13750000000000004</cx:pt>
          <cx:pt idx="196">0.34458333333333335</cx:pt>
          <cx:pt idx="197">0.28173611111111108</cx:pt>
          <cx:pt idx="198">0.35187499999999999</cx:pt>
          <cx:pt idx="199">0.15937499999999999</cx:pt>
          <cx:pt idx="200">0.30895833333333333</cx:pt>
          <cx:pt idx="201">0.239375</cx:pt>
          <cx:pt idx="202">0.28041666666666665</cx:pt>
          <cx:pt idx="203">0.234375</cx:pt>
          <cx:pt idx="204">0.4325</cx:pt>
          <cx:pt idx="205">0.44374999999999998</cx:pt>
          <cx:pt idx="206">0.43812499999999999</cx:pt>
          <cx:pt idx="207">0.40062500000000001</cx:pt>
          <cx:pt idx="208">0.41875000000000001</cx:pt>
          <cx:pt idx="209">0.22354166666666667</cx:pt>
          <cx:pt idx="210">0.36638888888888893</cx:pt>
          <cx:pt idx="211">0.16395833333333334</cx:pt>
          <cx:pt idx="212">0.33013888888888887</cx:pt>
          <cx:pt idx="213">0.27229166666666665</cx:pt>
          <cx:pt idx="214">0.36347031963470322</cx:pt>
          <cx:pt idx="215">0.23242009132420091</cx:pt>
          <cx:pt idx="216">0.31963470319634701</cx:pt>
          <cx:pt idx="217">0.35547945205479453</cx:pt>
          <cx:pt idx="218">0.32260273972602738</cx:pt>
          <cx:pt idx="219">0.31872146118721462</cx:pt>
          <cx:pt idx="220">0.35776255707762555</cx:pt>
          <cx:pt idx="221">0.43424657534246575</cx:pt>
          <cx:pt idx="222">0.34086757990867578</cx:pt>
          <cx:pt idx="223">0.084703196347031967</cx:pt>
          <cx:pt idx="224">0.26392694063926941</cx:pt>
          <cx:pt idx="225">0.28675799086757991</cx:pt>
          <cx:pt idx="226">0.29771689497716897</cx:pt>
          <cx:pt idx="227">0.22283105022831051</cx:pt>
          <cx:pt idx="228">0.1819634703196347</cx:pt>
          <cx:pt idx="229">0.20114155251141552</cx:pt>
          <cx:pt idx="230">0.4552511415525114</cx:pt>
          <cx:pt idx="231">0.35228310502283106</cx:pt>
          <cx:pt idx="232">0.29543378995433789</cx:pt>
          <cx:pt idx="233">0.32168949771689498</cx:pt>
          <cx:pt idx="234">0.26598173515981738</cx:pt>
          <cx:pt idx="235">0.21872146118721461</cx:pt>
          <cx:pt idx="236">0.31689497716894977</cx:pt>
          <cx:pt idx="237">0.46872146118721464</cx:pt>
          <cx:pt idx="238">0.43584474885844748</cx:pt>
          <cx:pt idx="239">0.37792998477929984</cx:pt>
          <cx:pt idx="240">0.37579908675799084</cx:pt>
          <cx:pt idx="241">0.35964912280701755</cx:pt>
          <cx:pt idx="242">0.56798245614035092</cx:pt>
          <cx:pt idx="243">0.31732456140350879</cx:pt>
          <cx:pt idx="244">0.3442982456140351</cx:pt>
          <cx:pt idx="245">0.2097953216374269</cx:pt>
          <cx:pt idx="246">0.21447368421052632</cx:pt>
          <cx:pt idx="247">0.23070175438596491</cx:pt>
          <cx:pt idx="248">0.144078947368421</cx:pt>
          <cx:pt idx="249">0.32017543859649122</cx:pt>
          <cx:pt idx="250">0.29627192982456141</cx:pt>
          <cx:pt idx="251">0.46798245614035089</cx:pt>
          <cx:pt idx="252">0.4712719298245614</cx:pt>
          <cx:pt idx="253">0.48662280701754385</cx:pt>
          <cx:pt idx="254">0.37741228070175437</cx:pt>
          <cx:pt idx="255">0.50350877192982457</cx:pt>
          <cx:pt idx="256">0.2776315789473684</cx:pt>
          <cx:pt idx="257">0.24068627450980393</cx:pt>
          <cx:pt idx="258">0.46323529411764708</cx:pt>
          <cx:pt idx="259">0.32156862745098042</cx:pt>
          <cx:pt idx="260">0.43774509803921569</cx:pt>
          <cx:pt idx="261">0.35171568627450983</cx:pt>
          <cx:pt idx="262">0.54403594771241837</cx:pt>
          <cx:pt idx="263">0.34836601307189541</cx:pt>
          <cx:pt idx="264">0.30784313725490198</cx:pt>
          <cx:pt idx="265">0.51151960784313721</cx:pt>
          <cx:pt idx="266">0.39979166666666666</cx:pt>
          <cx:pt idx="267">0.49041666666666667</cx:pt>
          <cx:pt idx="268">0.53895833333333332</cx:pt>
          <cx:pt idx="269">0.34513888888888888</cx:pt>
          <cx:pt idx="270">0.40700483091787437</cx:pt>
          <cx:pt idx="271">0.50491143317230269</cx:pt>
          <cx:pt idx="272">0.50579710144927537</cx:pt>
          <cx:pt idx="273">0.49557165861513697</cx:pt>
          <cx:pt idx="274">0.30879629629629674</cx:pt>
          <cx:pt idx="275">0.36898148148148147</cx:pt>
          <cx:pt idx="276">0.48472222222222222</cx:pt>
          <cx:pt idx="277">0.47384259259259259</cx:pt>
          <cx:pt idx="278">0.53148148148148144</cx:pt>
          <cx:pt idx="279">0.42986111111111114</cx:pt>
          <cx:pt idx="280">0.34930555555555554</cx:pt>
          <cx:pt idx="281">0.35347222222222224</cx:pt>
          <cx:pt idx="282">0.45578703703703705</cx:pt>
          <cx:pt idx="283">0.32013888888888886</cx:pt>
          <cx:pt idx="284">0.38124999999999998</cx:pt>
          <cx:pt idx="285">0.38194444444444442</cx:pt>
          <cx:pt idx="286">0.32592592592592595</cx:pt>
          <cx:pt idx="287">0.38070175438479054</cx:pt>
          <cx:pt idx="288">0.41491228070012048</cx:pt>
          <cx:pt idx="289">0.28640350877581033</cx:pt>
          <cx:pt idx="290">0.32916666667070038</cx:pt>
          <cx:pt idx="291">0.38377192982925884</cx:pt>
          <cx:pt idx="292">0.19320175438463738</cx:pt>
          <cx:pt idx="293">0.31951754386102771</cx:pt>
          <cx:pt idx="294">0.41619047619047617</cx:pt>
          <cx:pt idx="295">0.32357142857142862</cx:pt>
          <cx:pt idx="296">0.34380952380952379</cx:pt>
          <cx:pt idx="297">0.41738095238095241</cx:pt>
          <cx:pt idx="298">0.27049549549549551</cx:pt>
          <cx:pt idx="299">0.43198198198198196</cx:pt>
          <cx:pt idx="300">0.37032163742690066</cx:pt>
          <cx:pt idx="301">0.41575342465753423</cx:pt>
          <cx:pt idx="302">0.29223744292237441</cx:pt>
          <cx:pt idx="303">0.32283105022831049</cx:pt>
          <cx:pt idx="304">0.38264840182648402</cx:pt>
          <cx:pt idx="305">0.46764705882352942</cx:pt>
          <cx:pt idx="306">0.43947619047619052</cx:pt>
          <cx:pt idx="307">0.36819047619047623</cx:pt>
          <cx:pt idx="308">0.32846031746031734</cx:pt>
          <cx:pt idx="309">0.41638095238095202</cx:pt>
          <cx:pt idx="310">0.41974603174603203</cx:pt>
          <cx:pt idx="311">0.38679365079365086</cx:pt>
          <cx:pt idx="312">0.53484126984127089</cx:pt>
          <cx:pt idx="313">0.39136507936507925</cx:pt>
          <cx:pt idx="314">0.32366666666666671</cx:pt>
          <cx:pt idx="315">0.38988888888888901</cx:pt>
          <cx:pt idx="316">0.44842857142857168</cx:pt>
          <cx:pt idx="317">0.45950793650793686</cx:pt>
          <cx:pt idx="318">0.44958730158730126</cx:pt>
          <cx:pt idx="319">0.33651960784313728</cx:pt>
          <cx:pt idx="320">0.2323529411764706</cx:pt>
          <cx:pt idx="321">0.20392156862745098</cx:pt>
          <cx:pt idx="322">0.12058823529411765</cx:pt>
          <cx:pt idx="323">0.39411764705882352</cx:pt>
          <cx:pt idx="324">0.30122549019607842</cx:pt>
          <cx:pt idx="325">0.36369863013698628</cx:pt>
          <cx:pt idx="326">0.37753623188405799</cx:pt>
          <cx:pt idx="327">0.27657004830917875</cx:pt>
          <cx:pt idx="328">0.29371980676328502</cx:pt>
          <cx:pt idx="329">0.34082125603864732</cx:pt>
          <cx:pt idx="330">0.50748792270531407</cx:pt>
          <cx:pt idx="331">0.5949275362318841</cx:pt>
          <cx:pt idx="332">0.55603864734299513</cx:pt>
          <cx:pt idx="333">0.32463768115942021</cx:pt>
          <cx:pt idx="334">0.38333333333333336</cx:pt>
          <cx:pt idx="335">0.31159420289855072</cx:pt>
          <cx:pt idx="336">0.30483091787439615</cx:pt>
          <cx:pt idx="337">0.34830917874396133</cx:pt>
          <cx:pt idx="338">0.38140096618357489</cx:pt>
          <cx:pt idx="339">0.41776315789473684</cx:pt>
          <cx:pt idx="340">0.18812785388127853</cx:pt>
          <cx:pt idx="341">0.35936073059360729</cx:pt>
          <cx:pt idx="342">0.28767123287671231</cx:pt>
          <cx:pt idx="343">0.3769406392694063</cx:pt>
          <cx:pt idx="344">0.24041095890410955</cx:pt>
          <cx:pt idx="345">0.35433789954337902</cx:pt>
          <cx:pt idx="346">0.4975</cx:pt>
          <cx:pt idx="347">0.51187214611872145</cx:pt>
          <cx:pt idx="348">0.50228310502283102</cx:pt>
          <cx:pt idx="349">0.52831050228310505</cx:pt>
          <cx:pt idx="350">0.50159817351598168</cx:pt>
          <cx:pt idx="351">0.46027397260273972</cx:pt>
          <cx:pt idx="352">0.4488584474885845</cx:pt>
          <cx:pt idx="353">0.53812785388127848</cx:pt>
          <cx:pt idx="354">0.38744292237442923</cx:pt>
          <cx:pt idx="355">0.42945205479452053</cx:pt>
          <cx:pt idx="356">0.56369863013698618</cx:pt>
          <cx:pt idx="357">0.59429223744292237</cx:pt>
          <cx:pt idx="358">0.55502283105022832</cx:pt>
          <cx:pt idx="359">0.55228310502283107</cx:pt>
          <cx:pt idx="360">0.36369863013698628</cx:pt>
          <cx:pt idx="361">0.47280701754385968</cx:pt>
          <cx:pt idx="362">0.26864035087719301</cx:pt>
          <cx:pt idx="363">0.4344298245614035</cx:pt>
          <cx:pt idx="364">0.29378654970760237</cx:pt>
          <cx:pt idx="365">0.35482456140350876</cx:pt>
          <cx:pt idx="366">0.26776315789473687</cx:pt>
          <cx:pt idx="367">0.19188596491228072</cx:pt>
          <cx:pt idx="368">0.3719298245614035</cx:pt>
          <cx:pt idx="369">0.33399122807017545</cx:pt>
          <cx:pt idx="370">0.26820175438596489</cx:pt>
          <cx:pt idx="371">0.31907894736842113</cx:pt>
          <cx:pt idx="372">0.3236842105263158</cx:pt>
          <cx:pt idx="373">0.25964912280701752</cx:pt>
          <cx:pt idx="374">0.30416666666666664</cx:pt>
          <cx:pt idx="375">0.28464912280701754</cx:pt>
          <cx:pt idx="376">0.55350877192982462</cx:pt>
          <cx:pt idx="377">0.34232456140350875</cx:pt>
        </cx:lvl>
      </cx:numDim>
    </cx:data>
  </cx:chartData>
  <cx:chart>
    <cx:plotArea>
      <cx:plotAreaRegion>
        <cx:series layoutId="boxWhisker" uniqueId="{4E565FA8-41E8-4568-A724-F09621EA76EC}">
          <cx:tx>
            <cx:txData>
              <cx:f>'1.1_figtab'!$A$2</cx:f>
              <cx:v>Year (52 weeks)</cx:v>
            </cx:txData>
          </cx:tx>
          <cx:spPr>
            <a:solidFill>
              <a:srgbClr val="7C0040"/>
            </a:solidFill>
            <a:ln>
              <a:solidFill>
                <a:schemeClr val="bg1">
                  <a:lumMod val="50000"/>
                </a:schemeClr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C853B932-940B-4591-BE9E-38B01F2B7A3F}">
          <cx:tx>
            <cx:txData>
              <cx:f>'1.1_figtab'!$A$3</cx:f>
              <cx:v>Season (40 weeks)</cx:v>
            </cx:txData>
          </cx:tx>
          <cx:spPr>
            <a:solidFill>
              <a:srgbClr val="FFE512"/>
            </a:solidFill>
            <a:ln>
              <a:solidFill>
                <a:schemeClr val="bg1">
                  <a:lumMod val="50000"/>
                </a:schemeClr>
              </a:solidFill>
            </a:ln>
          </cx:spPr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E6AE9242-ECDC-44BF-BA1C-7AFA1CC49209}">
          <cx:tx>
            <cx:txData>
              <cx:f>'1.1_figtab'!$A$4</cx:f>
              <cx:v>Regular season</cx:v>
            </cx:txData>
          </cx:tx>
          <cx:spPr>
            <a:solidFill>
              <a:srgbClr val="00ADEF"/>
            </a:solidFill>
            <a:ln>
              <a:solidFill>
                <a:schemeClr val="bg1">
                  <a:lumMod val="50000"/>
                </a:schemeClr>
              </a:solidFill>
            </a:ln>
          </cx:spPr>
          <cx:dataId val="2"/>
          <cx:layoutPr>
            <cx:visibility meanLine="0" meanMarker="1" nonoutliers="0" outliers="1"/>
            <cx:statistics quartileMethod="exclusive"/>
          </cx:layoutPr>
        </cx:series>
        <cx:series layoutId="boxWhisker" uniqueId="{82231399-3858-4AD3-A080-A5A39127DB60}">
          <cx:tx>
            <cx:txData>
              <cx:f>'1.1_figtab'!$A$5</cx:f>
              <cx:v>Winter season</cx:v>
            </cx:txData>
          </cx:tx>
          <cx:spPr>
            <a:solidFill>
              <a:srgbClr val="E1E1E1"/>
            </a:solidFill>
            <a:ln>
              <a:solidFill>
                <a:schemeClr val="bg1">
                  <a:lumMod val="50000"/>
                </a:schemeClr>
              </a:solidFill>
            </a:ln>
          </cx:spPr>
          <cx:dataId val="3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spPr>
          <a:ln>
            <a:solidFill>
              <a:schemeClr val="bg1">
                <a:lumMod val="50000"/>
              </a:schemeClr>
            </a:solidFill>
          </a:ln>
        </cx:spPr>
        <cx:txPr>
          <a:bodyPr rot="-60000000" spcFirstLastPara="1" vertOverflow="ellipsis" vert="horz" wrap="square" lIns="0" tIns="0" rIns="0" bIns="0" anchor="ctr" anchorCtr="1"/>
          <a:lstStyle/>
          <a:p>
            <a:pPr>
              <a:defRPr sz="800">
                <a:solidFill>
                  <a:sysClr val="windowText" lastClr="000000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defRPr>
            </a:pPr>
            <a:endParaRPr lang="nl-NL" sz="800">
              <a:solidFill>
                <a:sysClr val="windowText" lastClr="000000"/>
              </a:solidFill>
              <a:latin typeface="Lucida Sans" panose="020B0602030504020204" pitchFamily="34" charset="0"/>
            </a:endParaRPr>
          </a:p>
        </cx:txPr>
      </cx:axis>
      <cx:axis id="1">
        <cx:valScaling/>
        <cx:majorGridlines>
          <cx:spPr>
            <a:ln>
              <a:solidFill>
                <a:schemeClr val="bg1">
                  <a:lumMod val="50000"/>
                </a:schemeClr>
              </a:solidFill>
              <a:prstDash val="dash"/>
            </a:ln>
          </cx:spPr>
        </cx:majorGridlines>
        <cx:tickLabels/>
        <cx:spPr>
          <a:ln>
            <a:solidFill>
              <a:schemeClr val="bg1">
                <a:lumMod val="50000"/>
              </a:schemeClr>
            </a:solidFill>
          </a:ln>
        </cx:spPr>
        <cx:txPr>
          <a:bodyPr rot="-60000000" spcFirstLastPara="1" vertOverflow="ellipsis" vert="horz" wrap="square" lIns="0" tIns="0" rIns="0" bIns="0" anchor="ctr" anchorCtr="1"/>
          <a:lstStyle/>
          <a:p>
            <a:pPr>
              <a:defRPr sz="800">
                <a:solidFill>
                  <a:sysClr val="windowText" lastClr="000000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defRPr>
            </a:pPr>
            <a:endParaRPr lang="nl-NL" sz="800">
              <a:solidFill>
                <a:sysClr val="windowText" lastClr="000000"/>
              </a:solidFill>
              <a:latin typeface="Lucida Sans" panose="020B0602030504020204" pitchFamily="34" charset="0"/>
            </a:endParaRPr>
          </a:p>
        </cx:txPr>
      </cx:axis>
    </cx:plotArea>
    <cx:legend pos="r" align="ctr" overlay="0">
      <cx:txPr>
        <a:bodyPr spcFirstLastPara="1" vertOverflow="ellipsis" wrap="square" lIns="0" tIns="0" rIns="0" bIns="0" anchor="ctr" anchorCtr="1"/>
        <a:lstStyle/>
        <a:p>
          <a:pPr>
            <a:defRPr sz="800">
              <a:solidFill>
                <a:sysClr val="windowText" lastClr="000000"/>
              </a:solidFill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defRPr>
          </a:pPr>
          <a:endParaRPr lang="nl-NL" sz="800">
            <a:solidFill>
              <a:sysClr val="windowText" lastClr="000000"/>
            </a:solidFill>
            <a:latin typeface="Lucida Sans" panose="020B0602030504020204" pitchFamily="34" charset="0"/>
          </a:endParaRPr>
        </a:p>
      </cx:txPr>
    </cx:legend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0.93506</cdr:y>
    </cdr:from>
    <cdr:to>
      <cdr:x>0.72363</cdr:x>
      <cdr:y>1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0" y="2743200"/>
          <a:ext cx="352899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nl-NL" sz="1400" dirty="0"/>
            <a:t>Source: CBS</a:t>
          </a:r>
          <a:r>
            <a:rPr lang="nl-NL" sz="1400" baseline="0" dirty="0"/>
            <a:t> (1950- 2006), analysis </a:t>
          </a:r>
          <a:r>
            <a:rPr lang="nl-NL" sz="1400" baseline="0" dirty="0" err="1"/>
            <a:t>Mulier</a:t>
          </a:r>
          <a:r>
            <a:rPr lang="nl-NL" sz="1400" baseline="0" dirty="0"/>
            <a:t> </a:t>
          </a:r>
          <a:r>
            <a:rPr lang="nl-NL" sz="1400" baseline="0" dirty="0" err="1"/>
            <a:t>Institute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0.59132</cdr:x>
      <cdr:y>0.91737</cdr:y>
    </cdr:from>
    <cdr:to>
      <cdr:x>0.72041</cdr:x>
      <cdr:y>0.97136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4939265" y="4690096"/>
          <a:ext cx="1078302" cy="2760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dirty="0"/>
            <a:t>Sporthall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0.0264</cdr:x>
      <cdr:y>0.71175</cdr:y>
    </cdr:from>
    <cdr:to>
      <cdr:x>0.18103</cdr:x>
      <cdr:y>0.792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F107E02E-CF25-420A-BA53-8BF2BB85BBAE}"/>
            </a:ext>
          </a:extLst>
        </cdr:cNvPr>
        <cdr:cNvSpPr txBox="1"/>
      </cdr:nvSpPr>
      <cdr:spPr>
        <a:xfrm xmlns:a="http://schemas.openxmlformats.org/drawingml/2006/main" rot="18930780">
          <a:off x="212463" y="2686149"/>
          <a:ext cx="1244338" cy="3028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dirty="0"/>
            <a:t>Public </a:t>
          </a:r>
          <a:r>
            <a:rPr lang="nl-NL" sz="1600" dirty="0" err="1"/>
            <a:t>road</a:t>
          </a:r>
          <a:endParaRPr lang="nl-NL" sz="1600" dirty="0"/>
        </a:p>
      </cdr:txBody>
    </cdr:sp>
  </cdr:relSizeAnchor>
  <cdr:relSizeAnchor xmlns:cdr="http://schemas.openxmlformats.org/drawingml/2006/chartDrawing">
    <cdr:from>
      <cdr:x>0.15667</cdr:x>
      <cdr:y>0.72624</cdr:y>
    </cdr:from>
    <cdr:to>
      <cdr:x>0.33463</cdr:x>
      <cdr:y>0.82706</cdr:y>
    </cdr:to>
    <cdr:sp macro="" textlink="">
      <cdr:nvSpPr>
        <cdr:cNvPr id="3" name="Tekstvak 1">
          <a:extLst xmlns:a="http://schemas.openxmlformats.org/drawingml/2006/main">
            <a:ext uri="{FF2B5EF4-FFF2-40B4-BE49-F238E27FC236}">
              <a16:creationId xmlns:a16="http://schemas.microsoft.com/office/drawing/2014/main" id="{1611C095-7447-4483-BF17-FF3EC7B52CAA}"/>
            </a:ext>
          </a:extLst>
        </cdr:cNvPr>
        <cdr:cNvSpPr txBox="1"/>
      </cdr:nvSpPr>
      <cdr:spPr>
        <a:xfrm xmlns:a="http://schemas.openxmlformats.org/drawingml/2006/main" rot="18930780">
          <a:off x="1260748" y="2740843"/>
          <a:ext cx="1432181" cy="3805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600" dirty="0"/>
            <a:t>Fitness center</a:t>
          </a:r>
        </a:p>
      </cdr:txBody>
    </cdr:sp>
  </cdr:relSizeAnchor>
  <cdr:relSizeAnchor xmlns:cdr="http://schemas.openxmlformats.org/drawingml/2006/chartDrawing">
    <cdr:from>
      <cdr:x>0.29556</cdr:x>
      <cdr:y>0.71345</cdr:y>
    </cdr:from>
    <cdr:to>
      <cdr:x>0.47353</cdr:x>
      <cdr:y>0.81427</cdr:y>
    </cdr:to>
    <cdr:sp macro="" textlink="">
      <cdr:nvSpPr>
        <cdr:cNvPr id="4" name="Tekstvak 1">
          <a:extLst xmlns:a="http://schemas.openxmlformats.org/drawingml/2006/main">
            <a:ext uri="{FF2B5EF4-FFF2-40B4-BE49-F238E27FC236}">
              <a16:creationId xmlns:a16="http://schemas.microsoft.com/office/drawing/2014/main" id="{D0597526-7426-400B-91B2-3DA39322B51E}"/>
            </a:ext>
          </a:extLst>
        </cdr:cNvPr>
        <cdr:cNvSpPr txBox="1"/>
      </cdr:nvSpPr>
      <cdr:spPr>
        <a:xfrm xmlns:a="http://schemas.openxmlformats.org/drawingml/2006/main" rot="18930780">
          <a:off x="2378474" y="2692570"/>
          <a:ext cx="1432181" cy="3805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600" dirty="0"/>
            <a:t>Sport fields</a:t>
          </a:r>
        </a:p>
      </cdr:txBody>
    </cdr:sp>
  </cdr:relSizeAnchor>
  <cdr:relSizeAnchor xmlns:cdr="http://schemas.openxmlformats.org/drawingml/2006/chartDrawing">
    <cdr:from>
      <cdr:x>0.45415</cdr:x>
      <cdr:y>0.71345</cdr:y>
    </cdr:from>
    <cdr:to>
      <cdr:x>0.63212</cdr:x>
      <cdr:y>0.81427</cdr:y>
    </cdr:to>
    <cdr:sp macro="" textlink="">
      <cdr:nvSpPr>
        <cdr:cNvPr id="5" name="Tekstvak 1">
          <a:extLst xmlns:a="http://schemas.openxmlformats.org/drawingml/2006/main">
            <a:ext uri="{FF2B5EF4-FFF2-40B4-BE49-F238E27FC236}">
              <a16:creationId xmlns:a16="http://schemas.microsoft.com/office/drawing/2014/main" id="{8A014E22-040E-4D21-81F5-D296266D5904}"/>
            </a:ext>
          </a:extLst>
        </cdr:cNvPr>
        <cdr:cNvSpPr txBox="1"/>
      </cdr:nvSpPr>
      <cdr:spPr>
        <a:xfrm xmlns:a="http://schemas.openxmlformats.org/drawingml/2006/main" rot="18930780">
          <a:off x="3654756" y="2692571"/>
          <a:ext cx="1432181" cy="3805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600" dirty="0"/>
            <a:t>Sport halls</a:t>
          </a:r>
        </a:p>
      </cdr:txBody>
    </cdr:sp>
  </cdr:relSizeAnchor>
  <cdr:relSizeAnchor xmlns:cdr="http://schemas.openxmlformats.org/drawingml/2006/chartDrawing">
    <cdr:from>
      <cdr:x>0.60406</cdr:x>
      <cdr:y>0.71233</cdr:y>
    </cdr:from>
    <cdr:to>
      <cdr:x>0.79285</cdr:x>
      <cdr:y>0.88347</cdr:y>
    </cdr:to>
    <cdr:sp macro="" textlink="">
      <cdr:nvSpPr>
        <cdr:cNvPr id="6" name="Tekstvak 1">
          <a:extLst xmlns:a="http://schemas.openxmlformats.org/drawingml/2006/main">
            <a:ext uri="{FF2B5EF4-FFF2-40B4-BE49-F238E27FC236}">
              <a16:creationId xmlns:a16="http://schemas.microsoft.com/office/drawing/2014/main" id="{97863B10-CC6F-4926-9851-3CB193EB8120}"/>
            </a:ext>
          </a:extLst>
        </cdr:cNvPr>
        <cdr:cNvSpPr txBox="1"/>
      </cdr:nvSpPr>
      <cdr:spPr>
        <a:xfrm xmlns:a="http://schemas.openxmlformats.org/drawingml/2006/main" rot="18930780">
          <a:off x="4861081" y="2688355"/>
          <a:ext cx="1519321" cy="6458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600" dirty="0" err="1"/>
            <a:t>Swimming</a:t>
          </a:r>
          <a:r>
            <a:rPr lang="nl-NL" sz="1600" dirty="0"/>
            <a:t> pool (indoor)</a:t>
          </a:r>
        </a:p>
      </cdr:txBody>
    </cdr:sp>
  </cdr:relSizeAnchor>
  <cdr:relSizeAnchor xmlns:cdr="http://schemas.openxmlformats.org/drawingml/2006/chartDrawing">
    <cdr:from>
      <cdr:x>0.78155</cdr:x>
      <cdr:y>0.71736</cdr:y>
    </cdr:from>
    <cdr:to>
      <cdr:x>0.95952</cdr:x>
      <cdr:y>0.94383</cdr:y>
    </cdr:to>
    <cdr:sp macro="" textlink="">
      <cdr:nvSpPr>
        <cdr:cNvPr id="7" name="Tekstvak 1">
          <a:extLst xmlns:a="http://schemas.openxmlformats.org/drawingml/2006/main">
            <a:ext uri="{FF2B5EF4-FFF2-40B4-BE49-F238E27FC236}">
              <a16:creationId xmlns:a16="http://schemas.microsoft.com/office/drawing/2014/main" id="{413FA4B7-D374-406B-9C49-BFB332F982B0}"/>
            </a:ext>
          </a:extLst>
        </cdr:cNvPr>
        <cdr:cNvSpPr txBox="1"/>
      </cdr:nvSpPr>
      <cdr:spPr>
        <a:xfrm xmlns:a="http://schemas.openxmlformats.org/drawingml/2006/main" rot="18930780">
          <a:off x="6289456" y="2707315"/>
          <a:ext cx="1432181" cy="8547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600" dirty="0" err="1"/>
            <a:t>Gymnastic</a:t>
          </a:r>
          <a:r>
            <a:rPr lang="nl-NL" sz="1600" dirty="0"/>
            <a:t> </a:t>
          </a:r>
          <a:r>
            <a:rPr lang="nl-NL" sz="1600" dirty="0" err="1"/>
            <a:t>facillity</a:t>
          </a:r>
          <a:r>
            <a:rPr lang="nl-NL" sz="1600" dirty="0"/>
            <a:t> (small indoor facility)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0.10956</cdr:x>
      <cdr:y>0.93516</cdr:y>
    </cdr:from>
    <cdr:to>
      <cdr:x>0.35581</cdr:x>
      <cdr:y>1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A0EE2BE4-24EC-4C0D-89B1-9FB5356FDD6B}"/>
            </a:ext>
          </a:extLst>
        </cdr:cNvPr>
        <cdr:cNvSpPr txBox="1"/>
      </cdr:nvSpPr>
      <cdr:spPr>
        <a:xfrm xmlns:a="http://schemas.openxmlformats.org/drawingml/2006/main">
          <a:off x="801059" y="3540640"/>
          <a:ext cx="1800520" cy="245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0.11214</cdr:x>
      <cdr:y>0.92022</cdr:y>
    </cdr:from>
    <cdr:to>
      <cdr:x>0.35581</cdr:x>
      <cdr:y>1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id="{2CDD1CDE-54DA-4C5C-B1FA-0EED693A06B1}"/>
            </a:ext>
          </a:extLst>
        </cdr:cNvPr>
        <cdr:cNvSpPr txBox="1"/>
      </cdr:nvSpPr>
      <cdr:spPr>
        <a:xfrm xmlns:a="http://schemas.openxmlformats.org/drawingml/2006/main">
          <a:off x="819913" y="3484079"/>
          <a:ext cx="1781666" cy="302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0.11085</cdr:x>
      <cdr:y>0.9252</cdr:y>
    </cdr:from>
    <cdr:to>
      <cdr:x>0.35323</cdr:x>
      <cdr:y>1</cdr:y>
    </cdr:to>
    <cdr:sp macro="" textlink="">
      <cdr:nvSpPr>
        <cdr:cNvPr id="4" name="Tekstvak 3">
          <a:extLst xmlns:a="http://schemas.openxmlformats.org/drawingml/2006/main">
            <a:ext uri="{FF2B5EF4-FFF2-40B4-BE49-F238E27FC236}">
              <a16:creationId xmlns:a16="http://schemas.microsoft.com/office/drawing/2014/main" id="{BA18A2B0-6C55-4D50-8D02-DB11F4E237E3}"/>
            </a:ext>
          </a:extLst>
        </cdr:cNvPr>
        <cdr:cNvSpPr txBox="1"/>
      </cdr:nvSpPr>
      <cdr:spPr>
        <a:xfrm xmlns:a="http://schemas.openxmlformats.org/drawingml/2006/main">
          <a:off x="810486" y="3502933"/>
          <a:ext cx="1772239" cy="2832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200" dirty="0" err="1"/>
            <a:t>Population</a:t>
          </a:r>
          <a:r>
            <a:rPr lang="nl-NL" sz="1200" dirty="0"/>
            <a:t> development</a:t>
          </a:r>
        </a:p>
      </cdr:txBody>
    </cdr:sp>
  </cdr:relSizeAnchor>
  <cdr:relSizeAnchor xmlns:cdr="http://schemas.openxmlformats.org/drawingml/2006/chartDrawing">
    <cdr:from>
      <cdr:x>0.40272</cdr:x>
      <cdr:y>0.922</cdr:y>
    </cdr:from>
    <cdr:to>
      <cdr:x>0.6451</cdr:x>
      <cdr:y>0.9968</cdr:y>
    </cdr:to>
    <cdr:sp macro="" textlink="">
      <cdr:nvSpPr>
        <cdr:cNvPr id="5" name="Tekstvak 1">
          <a:extLst xmlns:a="http://schemas.openxmlformats.org/drawingml/2006/main">
            <a:ext uri="{FF2B5EF4-FFF2-40B4-BE49-F238E27FC236}">
              <a16:creationId xmlns:a16="http://schemas.microsoft.com/office/drawing/2014/main" id="{108A26CD-69CB-482C-9273-8B3483496378}"/>
            </a:ext>
          </a:extLst>
        </cdr:cNvPr>
        <cdr:cNvSpPr txBox="1"/>
      </cdr:nvSpPr>
      <cdr:spPr>
        <a:xfrm xmlns:a="http://schemas.openxmlformats.org/drawingml/2006/main">
          <a:off x="2944635" y="3490811"/>
          <a:ext cx="1772232" cy="2832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200" dirty="0"/>
            <a:t>National development</a:t>
          </a:r>
        </a:p>
      </cdr:txBody>
    </cdr:sp>
  </cdr:relSizeAnchor>
  <cdr:relSizeAnchor xmlns:cdr="http://schemas.openxmlformats.org/drawingml/2006/chartDrawing">
    <cdr:from>
      <cdr:x>0.69257</cdr:x>
      <cdr:y>0.9252</cdr:y>
    </cdr:from>
    <cdr:to>
      <cdr:x>0.95356</cdr:x>
      <cdr:y>1</cdr:y>
    </cdr:to>
    <cdr:sp macro="" textlink="">
      <cdr:nvSpPr>
        <cdr:cNvPr id="6" name="Tekstvak 1">
          <a:extLst xmlns:a="http://schemas.openxmlformats.org/drawingml/2006/main">
            <a:ext uri="{FF2B5EF4-FFF2-40B4-BE49-F238E27FC236}">
              <a16:creationId xmlns:a16="http://schemas.microsoft.com/office/drawing/2014/main" id="{AFFF9491-38D2-421B-975C-4FC9F6191FB0}"/>
            </a:ext>
          </a:extLst>
        </cdr:cNvPr>
        <cdr:cNvSpPr txBox="1"/>
      </cdr:nvSpPr>
      <cdr:spPr>
        <a:xfrm xmlns:a="http://schemas.openxmlformats.org/drawingml/2006/main">
          <a:off x="5063915" y="3502933"/>
          <a:ext cx="1908339" cy="2832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200" dirty="0"/>
            <a:t>Sport club development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0.25182</cdr:x>
      <cdr:y>0.77714</cdr:y>
    </cdr:from>
    <cdr:to>
      <cdr:x>0.46226</cdr:x>
      <cdr:y>1</cdr:y>
    </cdr:to>
    <cdr:sp macro="" textlink="">
      <cdr:nvSpPr>
        <cdr:cNvPr id="2" name="Tekstvak 13">
          <a:extLst xmlns:a="http://schemas.openxmlformats.org/drawingml/2006/main">
            <a:ext uri="{FF2B5EF4-FFF2-40B4-BE49-F238E27FC236}">
              <a16:creationId xmlns:a16="http://schemas.microsoft.com/office/drawing/2014/main" id="{99749BCA-56B9-4FC7-96D5-1887B5FFE403}"/>
            </a:ext>
          </a:extLst>
        </cdr:cNvPr>
        <cdr:cNvSpPr txBox="1"/>
      </cdr:nvSpPr>
      <cdr:spPr>
        <a:xfrm xmlns:a="http://schemas.openxmlformats.org/drawingml/2006/main">
          <a:off x="1297691" y="2253788"/>
          <a:ext cx="1084440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dirty="0" err="1"/>
            <a:t>Region</a:t>
          </a:r>
          <a:r>
            <a:rPr lang="nl-NL" dirty="0"/>
            <a:t> of </a:t>
          </a:r>
          <a:r>
            <a:rPr lang="nl-NL" dirty="0" err="1"/>
            <a:t>decline</a:t>
          </a:r>
          <a:endParaRPr lang="nl-NL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829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0BC37CE0-335F-48B9-AB58-487B23AB7667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829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D613A0F-EA9E-4E4C-9821-0ABF7B0ED1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256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829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B3A58B2-F612-4657-822C-F7B1B242FF4D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E09826E-65F7-4E22-B405-F794B08F9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6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winter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0" y="6436846"/>
            <a:ext cx="9144000" cy="501649"/>
          </a:xfrm>
          <a:prstGeom prst="rect">
            <a:avLst/>
          </a:prstGeom>
          <a:solidFill>
            <a:srgbClr val="7C004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2353" y="1417103"/>
            <a:ext cx="7942729" cy="1570068"/>
          </a:xfrm>
        </p:spPr>
        <p:txBody>
          <a:bodyPr anchor="b"/>
          <a:lstStyle>
            <a:lvl1pPr algn="ctr">
              <a:defRPr sz="6000">
                <a:solidFill>
                  <a:srgbClr val="7C0040"/>
                </a:solidFill>
                <a:latin typeface="Trebuchet MS" panose="020B0603020202020204" pitchFamily="34" charset="0"/>
              </a:defRPr>
            </a:lvl1pPr>
          </a:lstStyle>
          <a:p>
            <a:br>
              <a:rPr lang="nl-NL" dirty="0"/>
            </a:br>
            <a:r>
              <a:rPr lang="nl-NL" dirty="0"/>
              <a:t>Titel</a:t>
            </a:r>
            <a:endParaRPr lang="en-US" dirty="0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1632247" y="6067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79" y="5305397"/>
            <a:ext cx="2098800" cy="1020416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7459641" y="6546757"/>
            <a:ext cx="1435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200" dirty="0">
                <a:solidFill>
                  <a:schemeClr val="bg1"/>
                </a:solidFill>
                <a:latin typeface="Trebuchet MS" panose="020B0603020202020204" pitchFamily="34" charset="0"/>
              </a:rPr>
              <a:t>© Mulier Instituut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78703" y="6535900"/>
            <a:ext cx="1457019" cy="287856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3339305" y="6535901"/>
            <a:ext cx="2770188" cy="2878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nl-NL" dirty="0"/>
              <a:t>Rapport/gelegenheid/plaats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06614" y="3335338"/>
            <a:ext cx="5199622" cy="9048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C004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50964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p + tekst: transparant winter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 userDrawn="1"/>
        </p:nvSpPr>
        <p:spPr>
          <a:xfrm>
            <a:off x="0" y="6356348"/>
            <a:ext cx="9144000" cy="501649"/>
          </a:xfrm>
          <a:prstGeom prst="rect">
            <a:avLst/>
          </a:prstGeom>
          <a:solidFill>
            <a:srgbClr val="7C004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1776"/>
            <a:ext cx="7886700" cy="86092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7C004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019" y="2083874"/>
            <a:ext cx="7886700" cy="15001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79121"/>
            <a:ext cx="1506931" cy="732655"/>
          </a:xfrm>
          <a:prstGeom prst="rect">
            <a:avLst/>
          </a:prstGeom>
        </p:spPr>
      </p:pic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Rapport/gelegenheid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457950" y="6436659"/>
            <a:ext cx="2057400" cy="30069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960289FF-80F6-4758-8A39-AFC4980A0D1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796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+ grafiek: transparant winter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 userDrawn="1"/>
        </p:nvSpPr>
        <p:spPr>
          <a:xfrm>
            <a:off x="0" y="6356348"/>
            <a:ext cx="9144000" cy="501649"/>
          </a:xfrm>
          <a:prstGeom prst="rect">
            <a:avLst/>
          </a:prstGeom>
          <a:solidFill>
            <a:srgbClr val="7C004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5266"/>
            <a:ext cx="7886700" cy="86092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7C004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0621"/>
            <a:ext cx="3086100" cy="26085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Rapport/gelegenheid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0621"/>
            <a:ext cx="2057400" cy="26085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960289FF-80F6-4758-8A39-AFC4980A0D1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79121"/>
            <a:ext cx="1506931" cy="732655"/>
          </a:xfrm>
          <a:prstGeom prst="rect">
            <a:avLst/>
          </a:prstGeom>
        </p:spPr>
      </p:pic>
      <p:sp>
        <p:nvSpPr>
          <p:cNvPr id="10" name="Tijdelijke aanduiding voor grafiek 9"/>
          <p:cNvSpPr>
            <a:spLocks noGrp="1"/>
          </p:cNvSpPr>
          <p:nvPr>
            <p:ph type="chart" sz="quarter" idx="13"/>
          </p:nvPr>
        </p:nvSpPr>
        <p:spPr>
          <a:xfrm>
            <a:off x="628650" y="1717705"/>
            <a:ext cx="7442942" cy="3804225"/>
          </a:xfrm>
        </p:spPr>
        <p:txBody>
          <a:bodyPr>
            <a:normAutofit/>
          </a:bodyPr>
          <a:lstStyle>
            <a:lvl1pPr>
              <a:defRPr sz="2400">
                <a:latin typeface="Trebuchet MS" panose="020B0603020202020204" pitchFamily="34" charset="0"/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8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 + wintersp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 userDrawn="1"/>
        </p:nvSpPr>
        <p:spPr>
          <a:xfrm>
            <a:off x="0" y="6356348"/>
            <a:ext cx="9144000" cy="501649"/>
          </a:xfrm>
          <a:prstGeom prst="rect">
            <a:avLst/>
          </a:prstGeom>
          <a:solidFill>
            <a:srgbClr val="7C004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7C004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17892"/>
            <a:ext cx="3086100" cy="3161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Rapport/gelegenheid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17892"/>
            <a:ext cx="2057400" cy="3161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960289FF-80F6-4758-8A39-AFC4980A0D1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79121"/>
            <a:ext cx="1506931" cy="7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0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 userDrawn="1"/>
        </p:nvSpPr>
        <p:spPr>
          <a:xfrm>
            <a:off x="0" y="6287569"/>
            <a:ext cx="9144000" cy="570431"/>
          </a:xfrm>
          <a:prstGeom prst="rect">
            <a:avLst/>
          </a:prstGeom>
          <a:solidFill>
            <a:srgbClr val="7C004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1631179" y="2268800"/>
            <a:ext cx="5406115" cy="949529"/>
          </a:xfrm>
        </p:spPr>
        <p:txBody>
          <a:bodyPr/>
          <a:lstStyle>
            <a:lvl1pPr marL="0" indent="0">
              <a:buNone/>
              <a:defRPr baseline="0">
                <a:solidFill>
                  <a:srgbClr val="7C004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  <a:br>
              <a:rPr lang="nl-NL" dirty="0"/>
            </a:br>
            <a:r>
              <a:rPr lang="nl-NL" dirty="0"/>
              <a:t>E-mail</a:t>
            </a:r>
            <a:br>
              <a:rPr lang="nl-NL" dirty="0"/>
            </a:br>
            <a:r>
              <a:rPr lang="nl-NL" dirty="0"/>
              <a:t> 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03" y="5174387"/>
            <a:ext cx="2149200" cy="104492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48484" y="5227715"/>
            <a:ext cx="5546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C0040"/>
                </a:solidFill>
              </a:rPr>
              <a:t>www.mulierinstituut.nl</a:t>
            </a:r>
          </a:p>
          <a:p>
            <a:r>
              <a:rPr lang="nl-NL" dirty="0">
                <a:solidFill>
                  <a:srgbClr val="7C0040"/>
                </a:solidFill>
              </a:rPr>
              <a:t>@</a:t>
            </a:r>
            <a:r>
              <a:rPr lang="nl-NL" dirty="0" err="1">
                <a:solidFill>
                  <a:srgbClr val="7C0040"/>
                </a:solidFill>
              </a:rPr>
              <a:t>mulierinstituut</a:t>
            </a:r>
            <a:endParaRPr lang="nl-NL" dirty="0">
              <a:solidFill>
                <a:srgbClr val="7C0040"/>
              </a:solidFill>
            </a:endParaRPr>
          </a:p>
          <a:p>
            <a:endParaRPr lang="nl-NL" dirty="0"/>
          </a:p>
        </p:txBody>
      </p:sp>
      <p:sp>
        <p:nvSpPr>
          <p:cNvPr id="16" name="Tekstvak 15"/>
          <p:cNvSpPr txBox="1"/>
          <p:nvPr userDrawn="1"/>
        </p:nvSpPr>
        <p:spPr>
          <a:xfrm>
            <a:off x="73174" y="529839"/>
            <a:ext cx="6301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7C0040"/>
                </a:solidFill>
              </a:rPr>
              <a:t>Vragen of opmerkingen?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7477570" y="6434284"/>
            <a:ext cx="1435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200" dirty="0">
                <a:solidFill>
                  <a:schemeClr val="bg1"/>
                </a:solidFill>
                <a:latin typeface="Trebuchet MS" panose="020B0603020202020204" pitchFamily="34" charset="0"/>
              </a:rPr>
              <a:t>© Mulier Instituut</a:t>
            </a:r>
          </a:p>
        </p:txBody>
      </p:sp>
    </p:spTree>
    <p:extLst>
      <p:ext uri="{BB962C8B-B14F-4D97-AF65-F5344CB8AC3E}">
        <p14:creationId xmlns:p14="http://schemas.microsoft.com/office/powerpoint/2010/main" val="316336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19 september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Rapport/gelegenheid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89FF-80F6-4758-8A39-AFC4980A0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4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75" r:id="rId3"/>
    <p:sldLayoutId id="2147483665" r:id="rId4"/>
    <p:sldLayoutId id="214748366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C004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722541" y="1984723"/>
            <a:ext cx="7942729" cy="2103767"/>
          </a:xfrm>
        </p:spPr>
        <p:txBody>
          <a:bodyPr>
            <a:normAutofit fontScale="90000"/>
          </a:bodyPr>
          <a:lstStyle/>
          <a:p>
            <a:r>
              <a:rPr lang="nl-NL" dirty="0"/>
              <a:t>Workshop: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Sport </a:t>
            </a:r>
            <a:r>
              <a:rPr lang="nl-NL" dirty="0" err="1"/>
              <a:t>infrastructure</a:t>
            </a:r>
            <a:r>
              <a:rPr lang="nl-NL" dirty="0"/>
              <a:t> development at </a:t>
            </a:r>
            <a:r>
              <a:rPr lang="nl-NL" dirty="0" err="1"/>
              <a:t>local</a:t>
            </a:r>
            <a:r>
              <a:rPr lang="nl-NL" dirty="0"/>
              <a:t> level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6"/>
          </p:nvPr>
        </p:nvSpPr>
        <p:spPr>
          <a:xfrm>
            <a:off x="772732" y="3812417"/>
            <a:ext cx="7842349" cy="904875"/>
          </a:xfrm>
        </p:spPr>
        <p:txBody>
          <a:bodyPr>
            <a:noAutofit/>
          </a:bodyPr>
          <a:lstStyle/>
          <a:p>
            <a:endParaRPr lang="nl-NL" sz="2200" dirty="0"/>
          </a:p>
          <a:p>
            <a:br>
              <a:rPr lang="nl-NL" sz="2200" dirty="0"/>
            </a:br>
            <a:r>
              <a:rPr lang="nl-NL" sz="2200" dirty="0"/>
              <a:t>Dr. Remco Hoekman</a:t>
            </a:r>
          </a:p>
          <a:p>
            <a:r>
              <a:rPr lang="nl-NL" sz="1800" dirty="0"/>
              <a:t>Senior researcher, </a:t>
            </a:r>
            <a:r>
              <a:rPr lang="nl-NL" sz="1800" dirty="0" err="1"/>
              <a:t>Mulier</a:t>
            </a:r>
            <a:r>
              <a:rPr lang="nl-NL" sz="1800" dirty="0"/>
              <a:t> </a:t>
            </a:r>
            <a:r>
              <a:rPr lang="nl-NL" sz="1800" dirty="0" err="1"/>
              <a:t>Institute</a:t>
            </a:r>
            <a:r>
              <a:rPr lang="nl-NL" sz="1800" dirty="0"/>
              <a:t> / Radboud University</a:t>
            </a:r>
          </a:p>
          <a:p>
            <a:endParaRPr lang="nl-NL" sz="2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D280A-5828-4204-9D36-263A357C0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l-NL" dirty="0"/>
              <a:t>26 </a:t>
            </a:r>
            <a:r>
              <a:rPr lang="nl-NL" dirty="0" err="1"/>
              <a:t>October</a:t>
            </a:r>
            <a:r>
              <a:rPr lang="nl-NL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84443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019" y="381470"/>
            <a:ext cx="7886700" cy="860928"/>
          </a:xfrm>
        </p:spPr>
        <p:txBody>
          <a:bodyPr/>
          <a:lstStyle/>
          <a:p>
            <a:r>
              <a:rPr lang="nl-NL" dirty="0"/>
              <a:t>Dutch context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8314" y="1353671"/>
            <a:ext cx="7886700" cy="479611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nl-NL" sz="3200" b="1" dirty="0"/>
              <a:t>No </a:t>
            </a:r>
            <a:r>
              <a:rPr lang="nl-NL" sz="3200" b="1" dirty="0" err="1"/>
              <a:t>legal</a:t>
            </a:r>
            <a:r>
              <a:rPr lang="nl-NL" sz="3200" b="1" dirty="0"/>
              <a:t> </a:t>
            </a:r>
            <a:r>
              <a:rPr lang="nl-NL" sz="3200" b="1" dirty="0" err="1"/>
              <a:t>obligations</a:t>
            </a:r>
            <a:r>
              <a:rPr lang="nl-NL" sz="3200" b="1" dirty="0"/>
              <a:t> </a:t>
            </a:r>
            <a:r>
              <a:rPr lang="nl-NL" sz="3200" b="1" dirty="0" err="1"/>
              <a:t>for</a:t>
            </a:r>
            <a:r>
              <a:rPr lang="nl-NL" sz="3200" b="1" dirty="0"/>
              <a:t> sport – </a:t>
            </a:r>
            <a:r>
              <a:rPr lang="nl-NL" sz="3200" b="1" dirty="0" err="1"/>
              <a:t>division</a:t>
            </a:r>
            <a:r>
              <a:rPr lang="nl-NL" sz="3200" b="1" dirty="0"/>
              <a:t> of </a:t>
            </a:r>
            <a:r>
              <a:rPr lang="nl-NL" sz="3200" b="1" dirty="0" err="1"/>
              <a:t>responsibilities</a:t>
            </a:r>
            <a:r>
              <a:rPr lang="nl-NL" sz="3200" b="1" dirty="0"/>
              <a:t> </a:t>
            </a:r>
            <a:r>
              <a:rPr lang="nl-NL" sz="3200" b="1" dirty="0" err="1"/>
              <a:t>to</a:t>
            </a:r>
            <a:r>
              <a:rPr lang="nl-NL" sz="3200" b="1" dirty="0"/>
              <a:t> </a:t>
            </a:r>
            <a:r>
              <a:rPr lang="nl-NL" sz="3200" b="1" dirty="0" err="1"/>
              <a:t>governmental</a:t>
            </a:r>
            <a:r>
              <a:rPr lang="nl-NL" sz="3200" b="1" dirty="0"/>
              <a:t> levels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nl-NL" b="1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dirty="0" err="1">
                <a:solidFill>
                  <a:srgbClr val="000000"/>
                </a:solidFill>
              </a:rPr>
              <a:t>Municipalities</a:t>
            </a:r>
            <a:r>
              <a:rPr lang="nl-NL" dirty="0">
                <a:solidFill>
                  <a:srgbClr val="000000"/>
                </a:solidFill>
              </a:rPr>
              <a:t>: </a:t>
            </a:r>
            <a:r>
              <a:rPr lang="nl-NL" dirty="0" err="1">
                <a:solidFill>
                  <a:srgbClr val="000000"/>
                </a:solidFill>
              </a:rPr>
              <a:t>responsible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for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facilitating</a:t>
            </a:r>
            <a:r>
              <a:rPr lang="nl-NL" dirty="0">
                <a:solidFill>
                  <a:srgbClr val="000000"/>
                </a:solidFill>
              </a:rPr>
              <a:t> sport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dirty="0" err="1">
                <a:solidFill>
                  <a:srgbClr val="000000"/>
                </a:solidFill>
              </a:rPr>
              <a:t>Provinces</a:t>
            </a:r>
            <a:r>
              <a:rPr lang="nl-NL" dirty="0">
                <a:solidFill>
                  <a:srgbClr val="000000"/>
                </a:solidFill>
              </a:rPr>
              <a:t>: </a:t>
            </a:r>
            <a:r>
              <a:rPr lang="nl-NL" dirty="0" err="1">
                <a:solidFill>
                  <a:srgbClr val="000000"/>
                </a:solidFill>
              </a:rPr>
              <a:t>supporting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local</a:t>
            </a:r>
            <a:r>
              <a:rPr lang="nl-NL" dirty="0">
                <a:solidFill>
                  <a:srgbClr val="000000"/>
                </a:solidFill>
              </a:rPr>
              <a:t> programs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dirty="0">
                <a:solidFill>
                  <a:srgbClr val="000000"/>
                </a:solidFill>
              </a:rPr>
              <a:t>National: </a:t>
            </a:r>
            <a:r>
              <a:rPr lang="nl-NL" dirty="0" err="1">
                <a:solidFill>
                  <a:srgbClr val="000000"/>
                </a:solidFill>
              </a:rPr>
              <a:t>national</a:t>
            </a:r>
            <a:r>
              <a:rPr lang="nl-NL" dirty="0">
                <a:solidFill>
                  <a:srgbClr val="000000"/>
                </a:solidFill>
              </a:rPr>
              <a:t> sport </a:t>
            </a:r>
            <a:r>
              <a:rPr lang="nl-NL" dirty="0" err="1">
                <a:solidFill>
                  <a:srgbClr val="000000"/>
                </a:solidFill>
              </a:rPr>
              <a:t>infrastructure</a:t>
            </a:r>
            <a:r>
              <a:rPr lang="nl-NL" dirty="0">
                <a:solidFill>
                  <a:srgbClr val="000000"/>
                </a:solidFill>
              </a:rPr>
              <a:t>, monitoring </a:t>
            </a:r>
            <a:r>
              <a:rPr lang="nl-NL" dirty="0" err="1">
                <a:solidFill>
                  <a:srgbClr val="000000"/>
                </a:solidFill>
              </a:rPr>
              <a:t>developments</a:t>
            </a:r>
            <a:r>
              <a:rPr lang="nl-NL" dirty="0">
                <a:solidFill>
                  <a:srgbClr val="000000"/>
                </a:solidFill>
              </a:rPr>
              <a:t>, </a:t>
            </a:r>
            <a:r>
              <a:rPr lang="nl-NL" dirty="0" err="1">
                <a:solidFill>
                  <a:srgbClr val="000000"/>
                </a:solidFill>
              </a:rPr>
              <a:t>initiate</a:t>
            </a:r>
            <a:r>
              <a:rPr lang="nl-NL" dirty="0">
                <a:solidFill>
                  <a:srgbClr val="000000"/>
                </a:solidFill>
              </a:rPr>
              <a:t> new </a:t>
            </a:r>
            <a:r>
              <a:rPr lang="nl-NL" dirty="0" err="1">
                <a:solidFill>
                  <a:srgbClr val="000000"/>
                </a:solidFill>
              </a:rPr>
              <a:t>initiatives</a:t>
            </a:r>
            <a:endParaRPr lang="nl-NL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nl-NL" dirty="0">
              <a:solidFill>
                <a:srgbClr val="7C004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nl-NL" dirty="0">
              <a:solidFill>
                <a:srgbClr val="7C004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nl-NL" sz="3200" b="1" dirty="0"/>
              <a:t>Sport as </a:t>
            </a:r>
            <a:r>
              <a:rPr lang="nl-NL" sz="3200" b="1" dirty="0" err="1"/>
              <a:t>an</a:t>
            </a:r>
            <a:r>
              <a:rPr lang="nl-NL" sz="3200" b="1" dirty="0"/>
              <a:t> instrument – </a:t>
            </a:r>
            <a:r>
              <a:rPr lang="nl-NL" sz="3200" b="1" dirty="0" err="1"/>
              <a:t>societal</a:t>
            </a:r>
            <a:r>
              <a:rPr lang="nl-NL" sz="3200" b="1" dirty="0"/>
              <a:t> </a:t>
            </a:r>
            <a:r>
              <a:rPr lang="nl-NL" sz="3200" b="1" dirty="0" err="1"/>
              <a:t>value</a:t>
            </a:r>
            <a:r>
              <a:rPr lang="nl-NL" sz="3200" b="1" dirty="0"/>
              <a:t> of sport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nl-NL" dirty="0">
                <a:solidFill>
                  <a:srgbClr val="000000"/>
                </a:solidFill>
              </a:rPr>
              <a:t>Prevention / health / </a:t>
            </a:r>
            <a:r>
              <a:rPr lang="nl-NL" dirty="0" err="1">
                <a:solidFill>
                  <a:srgbClr val="000000"/>
                </a:solidFill>
              </a:rPr>
              <a:t>youth</a:t>
            </a:r>
            <a:r>
              <a:rPr lang="nl-NL" dirty="0">
                <a:solidFill>
                  <a:srgbClr val="000000"/>
                </a:solidFill>
              </a:rPr>
              <a:t> / </a:t>
            </a:r>
            <a:r>
              <a:rPr lang="nl-NL" dirty="0" err="1">
                <a:solidFill>
                  <a:srgbClr val="000000"/>
                </a:solidFill>
              </a:rPr>
              <a:t>education</a:t>
            </a:r>
            <a:r>
              <a:rPr lang="nl-NL" dirty="0">
                <a:solidFill>
                  <a:srgbClr val="000000"/>
                </a:solidFill>
              </a:rPr>
              <a:t> / </a:t>
            </a:r>
            <a:r>
              <a:rPr lang="nl-NL" dirty="0" err="1">
                <a:solidFill>
                  <a:srgbClr val="000000"/>
                </a:solidFill>
              </a:rPr>
              <a:t>integration</a:t>
            </a:r>
            <a:r>
              <a:rPr lang="nl-NL" dirty="0">
                <a:solidFill>
                  <a:srgbClr val="000000"/>
                </a:solidFill>
              </a:rPr>
              <a:t> / etc.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nl-NL" sz="3200" b="1" dirty="0" err="1"/>
              <a:t>Coördinating</a:t>
            </a:r>
            <a:r>
              <a:rPr lang="nl-NL" sz="3200" b="1" dirty="0"/>
              <a:t> </a:t>
            </a:r>
            <a:r>
              <a:rPr lang="nl-NL" sz="3200" b="1" dirty="0" err="1"/>
              <a:t>government</a:t>
            </a:r>
            <a:endParaRPr lang="nl-NL" sz="3200" b="1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nl-NL" dirty="0">
                <a:solidFill>
                  <a:srgbClr val="000000"/>
                </a:solidFill>
              </a:rPr>
              <a:t>Sport policy </a:t>
            </a:r>
            <a:r>
              <a:rPr lang="nl-NL" dirty="0" err="1">
                <a:solidFill>
                  <a:srgbClr val="000000"/>
                </a:solidFill>
              </a:rPr>
              <a:t>result</a:t>
            </a:r>
            <a:r>
              <a:rPr lang="nl-NL" dirty="0">
                <a:solidFill>
                  <a:srgbClr val="000000"/>
                </a:solidFill>
              </a:rPr>
              <a:t> of cooperation policy partners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nl-NL" dirty="0">
                <a:solidFill>
                  <a:srgbClr val="000000"/>
                </a:solidFill>
              </a:rPr>
              <a:t>Social system: co-</a:t>
            </a:r>
            <a:r>
              <a:rPr lang="nl-NL" dirty="0" err="1">
                <a:solidFill>
                  <a:srgbClr val="000000"/>
                </a:solidFill>
              </a:rPr>
              <a:t>creation</a:t>
            </a:r>
            <a:r>
              <a:rPr lang="nl-NL" dirty="0">
                <a:solidFill>
                  <a:srgbClr val="000000"/>
                </a:solidFill>
              </a:rPr>
              <a:t>, </a:t>
            </a:r>
            <a:r>
              <a:rPr lang="nl-NL" dirty="0" err="1">
                <a:solidFill>
                  <a:srgbClr val="000000"/>
                </a:solidFill>
              </a:rPr>
              <a:t>participation</a:t>
            </a:r>
            <a:r>
              <a:rPr lang="nl-NL" dirty="0">
                <a:solidFill>
                  <a:srgbClr val="000000"/>
                </a:solidFill>
              </a:rPr>
              <a:t> society, </a:t>
            </a:r>
            <a:r>
              <a:rPr lang="nl-NL" dirty="0" err="1">
                <a:solidFill>
                  <a:srgbClr val="000000"/>
                </a:solidFill>
              </a:rPr>
              <a:t>added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value</a:t>
            </a:r>
            <a:r>
              <a:rPr lang="nl-NL" dirty="0">
                <a:solidFill>
                  <a:srgbClr val="000000"/>
                </a:solidFill>
              </a:rPr>
              <a:t> of sport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sz="3200" b="1" dirty="0"/>
              <a:t>Historical development explains current situation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22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262130"/>
            <a:ext cx="8206257" cy="4790940"/>
          </a:xfrm>
        </p:spPr>
        <p:txBody>
          <a:bodyPr>
            <a:noAutofit/>
          </a:bodyPr>
          <a:lstStyle/>
          <a:p>
            <a:endParaRPr lang="en-GB" sz="20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1"/>
          <p:cNvSpPr txBox="1">
            <a:spLocks/>
          </p:cNvSpPr>
          <p:nvPr/>
        </p:nvSpPr>
        <p:spPr>
          <a:xfrm>
            <a:off x="-180528" y="136149"/>
            <a:ext cx="2051720" cy="14847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rgbClr val="7C0040"/>
                </a:solidFill>
                <a:ea typeface="+mj-ea"/>
                <a:cs typeface="+mj-cs"/>
              </a:rPr>
              <a:t>Dutch sport system</a:t>
            </a: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0" y="2924944"/>
            <a:ext cx="1979712" cy="30963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7C004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nl-NL" sz="8800" dirty="0" err="1"/>
              <a:t>Based</a:t>
            </a:r>
            <a:r>
              <a:rPr lang="nl-NL" sz="8800" dirty="0"/>
              <a:t> on Hoekman &amp; Breedveld (2013).</a:t>
            </a:r>
            <a:br>
              <a:rPr lang="nl-NL" sz="8800" dirty="0"/>
            </a:br>
            <a:br>
              <a:rPr lang="nl-NL" sz="8800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192" y="0"/>
            <a:ext cx="7272808" cy="643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4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92835"/>
            <a:ext cx="7886700" cy="860928"/>
          </a:xfrm>
        </p:spPr>
        <p:txBody>
          <a:bodyPr>
            <a:normAutofit/>
          </a:bodyPr>
          <a:lstStyle/>
          <a:p>
            <a:r>
              <a:rPr lang="nl-NL" dirty="0"/>
              <a:t>Sport 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84100"/>
            <a:ext cx="8206257" cy="446896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8" y="1453763"/>
            <a:ext cx="8077376" cy="46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15559"/>
            <a:ext cx="7886700" cy="860928"/>
          </a:xfrm>
        </p:spPr>
        <p:txBody>
          <a:bodyPr>
            <a:normAutofit fontScale="90000"/>
          </a:bodyPr>
          <a:lstStyle/>
          <a:p>
            <a:r>
              <a:rPr lang="nl-NL" dirty="0"/>
              <a:t>Understanding </a:t>
            </a:r>
            <a:r>
              <a:rPr lang="nl-NL" dirty="0" err="1"/>
              <a:t>local</a:t>
            </a:r>
            <a:r>
              <a:rPr lang="nl-NL" dirty="0"/>
              <a:t> sport policy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1645988"/>
            <a:ext cx="8137373" cy="376313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dirty="0" err="1"/>
              <a:t>Changing</a:t>
            </a:r>
            <a:r>
              <a:rPr lang="nl-NL" sz="2000" dirty="0"/>
              <a:t> discourse in </a:t>
            </a:r>
            <a:r>
              <a:rPr lang="nl-NL" sz="2000" dirty="0" err="1"/>
              <a:t>local</a:t>
            </a:r>
            <a:r>
              <a:rPr lang="nl-NL" sz="2000" dirty="0"/>
              <a:t> sport policy</a:t>
            </a:r>
            <a:br>
              <a:rPr lang="nl-NL" sz="2000" dirty="0"/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instrumental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value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sport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of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population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main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objective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rather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than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</a:t>
            </a:r>
            <a:endParaRPr lang="nl-N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8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>
                <a:solidFill>
                  <a:srgbClr val="000000"/>
                </a:solidFill>
              </a:rPr>
              <a:t>Sport budget </a:t>
            </a:r>
            <a:r>
              <a:rPr lang="nl-NL" sz="1800" dirty="0" err="1">
                <a:solidFill>
                  <a:srgbClr val="000000"/>
                </a:solidFill>
              </a:rPr>
              <a:t>mainly</a:t>
            </a:r>
            <a:r>
              <a:rPr lang="nl-NL" sz="1800" dirty="0">
                <a:solidFill>
                  <a:srgbClr val="000000"/>
                </a:solidFill>
              </a:rPr>
              <a:t> </a:t>
            </a:r>
            <a:r>
              <a:rPr lang="nl-NL" sz="1800" dirty="0" err="1">
                <a:solidFill>
                  <a:srgbClr val="000000"/>
                </a:solidFill>
              </a:rPr>
              <a:t>dedicated</a:t>
            </a:r>
            <a:r>
              <a:rPr lang="nl-NL" sz="1800" dirty="0">
                <a:solidFill>
                  <a:srgbClr val="000000"/>
                </a:solidFill>
              </a:rPr>
              <a:t> </a:t>
            </a:r>
            <a:r>
              <a:rPr lang="nl-NL" sz="1800" dirty="0" err="1">
                <a:solidFill>
                  <a:srgbClr val="000000"/>
                </a:solidFill>
              </a:rPr>
              <a:t>to</a:t>
            </a:r>
            <a:r>
              <a:rPr lang="nl-NL" sz="1800" dirty="0">
                <a:solidFill>
                  <a:srgbClr val="000000"/>
                </a:solidFill>
              </a:rPr>
              <a:t> sport </a:t>
            </a:r>
            <a:r>
              <a:rPr lang="nl-NL" sz="1800" dirty="0" err="1">
                <a:solidFill>
                  <a:srgbClr val="000000"/>
                </a:solidFill>
              </a:rPr>
              <a:t>facilities</a:t>
            </a:r>
            <a:br>
              <a:rPr lang="nl-NL" sz="1800" dirty="0"/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facilities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contribute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improve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utilization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facilities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or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costs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involved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nl-NL" sz="1800" dirty="0"/>
            </a:br>
            <a:r>
              <a:rPr lang="nl-NL" sz="1800" dirty="0" err="1">
                <a:solidFill>
                  <a:srgbClr val="000000"/>
                </a:solidFill>
              </a:rPr>
              <a:t>Austerity</a:t>
            </a:r>
            <a:r>
              <a:rPr lang="nl-NL" sz="1800" dirty="0">
                <a:solidFill>
                  <a:srgbClr val="000000"/>
                </a:solidFill>
              </a:rPr>
              <a:t> </a:t>
            </a:r>
            <a:br>
              <a:rPr lang="nl-NL" dirty="0"/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Limited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influence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sport budgets,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contrary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eighties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Increased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emphasis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effective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efficient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sport policy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attention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utilizing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market or ‘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civil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society’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profits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naturalized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belief in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goodness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sport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nl-N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286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15559"/>
            <a:ext cx="7886700" cy="860928"/>
          </a:xfrm>
        </p:spPr>
        <p:txBody>
          <a:bodyPr>
            <a:normAutofit/>
          </a:bodyPr>
          <a:lstStyle/>
          <a:p>
            <a:r>
              <a:rPr lang="nl-NL" dirty="0"/>
              <a:t>Content </a:t>
            </a:r>
            <a:r>
              <a:rPr lang="nl-NL" dirty="0" err="1"/>
              <a:t>local</a:t>
            </a:r>
            <a:r>
              <a:rPr lang="nl-NL" dirty="0"/>
              <a:t> sport policy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1645988"/>
            <a:ext cx="8137373" cy="376313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dirty="0" err="1"/>
              <a:t>Effective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efficient</a:t>
            </a:r>
            <a:r>
              <a:rPr lang="nl-NL" sz="2000" dirty="0"/>
              <a:t> </a:t>
            </a:r>
            <a:r>
              <a:rPr lang="nl-NL" sz="2000" dirty="0" err="1"/>
              <a:t>policies</a:t>
            </a:r>
            <a:r>
              <a:rPr lang="nl-NL" sz="2000" dirty="0"/>
              <a:t> on sport </a:t>
            </a:r>
            <a:r>
              <a:rPr lang="nl-NL" sz="2000" dirty="0" err="1"/>
              <a:t>infrastructure</a:t>
            </a:r>
            <a:br>
              <a:rPr lang="nl-NL" sz="2000" dirty="0"/>
            </a:b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optimal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facilities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utilizing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present ‘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local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sporting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capital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continuous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development of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local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</a:t>
            </a:r>
            <a:endParaRPr lang="nl-N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nl-NL" sz="1800" dirty="0">
                <a:solidFill>
                  <a:srgbClr val="000000"/>
                </a:solidFill>
              </a:rPr>
            </a:br>
            <a:r>
              <a:rPr lang="nl-NL" sz="1800" dirty="0" err="1">
                <a:solidFill>
                  <a:srgbClr val="000000"/>
                </a:solidFill>
              </a:rPr>
              <a:t>Bigger</a:t>
            </a:r>
            <a:r>
              <a:rPr lang="nl-NL" sz="1800" dirty="0">
                <a:solidFill>
                  <a:srgbClr val="000000"/>
                </a:solidFill>
              </a:rPr>
              <a:t> </a:t>
            </a:r>
            <a:r>
              <a:rPr lang="nl-NL" sz="1800" dirty="0" err="1">
                <a:solidFill>
                  <a:srgbClr val="000000"/>
                </a:solidFill>
              </a:rPr>
              <a:t>role</a:t>
            </a:r>
            <a:r>
              <a:rPr lang="nl-NL" sz="1800" dirty="0">
                <a:solidFill>
                  <a:srgbClr val="000000"/>
                </a:solidFill>
              </a:rPr>
              <a:t> </a:t>
            </a:r>
            <a:r>
              <a:rPr lang="nl-NL" sz="1800" dirty="0" err="1">
                <a:solidFill>
                  <a:srgbClr val="000000"/>
                </a:solidFill>
              </a:rPr>
              <a:t>for</a:t>
            </a:r>
            <a:r>
              <a:rPr lang="nl-NL" sz="1800" dirty="0">
                <a:solidFill>
                  <a:srgbClr val="000000"/>
                </a:solidFill>
              </a:rPr>
              <a:t> </a:t>
            </a:r>
            <a:r>
              <a:rPr lang="nl-NL" sz="1800" dirty="0" err="1">
                <a:solidFill>
                  <a:srgbClr val="000000"/>
                </a:solidFill>
              </a:rPr>
              <a:t>voluntary</a:t>
            </a:r>
            <a:r>
              <a:rPr lang="nl-NL" sz="1800" dirty="0">
                <a:solidFill>
                  <a:srgbClr val="000000"/>
                </a:solidFill>
              </a:rPr>
              <a:t> sport clubs</a:t>
            </a:r>
            <a:br>
              <a:rPr lang="nl-NL" sz="1800" dirty="0"/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local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partner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responsibilities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policy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running/operating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facilities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nl-N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err="1"/>
              <a:t>Utilizing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instrumental</a:t>
            </a:r>
            <a:r>
              <a:rPr lang="nl-NL" sz="1800" dirty="0"/>
              <a:t> </a:t>
            </a:r>
            <a:r>
              <a:rPr lang="nl-NL" sz="1800" dirty="0" err="1"/>
              <a:t>value</a:t>
            </a:r>
            <a:r>
              <a:rPr lang="nl-NL" sz="1800" dirty="0"/>
              <a:t> of sport</a:t>
            </a:r>
            <a:br>
              <a:rPr lang="nl-NL" sz="1800" dirty="0"/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policy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domains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Attention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target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groups</a:t>
            </a:r>
            <a:endParaRPr lang="nl-NL" sz="1800" dirty="0"/>
          </a:p>
          <a:p>
            <a:pPr marL="0" indent="0">
              <a:lnSpc>
                <a:spcPct val="100000"/>
              </a:lnSpc>
              <a:buNone/>
            </a:pPr>
            <a:br>
              <a:rPr lang="nl-NL" sz="1800" dirty="0"/>
            </a:br>
            <a:r>
              <a:rPr lang="nl-NL" sz="1800" dirty="0" err="1"/>
              <a:t>Initiating</a:t>
            </a:r>
            <a:r>
              <a:rPr lang="nl-NL" sz="1800" dirty="0"/>
              <a:t> new programs </a:t>
            </a:r>
            <a:r>
              <a:rPr lang="nl-NL" sz="1800" dirty="0" err="1"/>
              <a:t>and</a:t>
            </a:r>
            <a:r>
              <a:rPr lang="nl-NL" sz="1800" dirty="0"/>
              <a:t> cooperation</a:t>
            </a:r>
            <a:br>
              <a:rPr lang="nl-NL" sz="1800" dirty="0"/>
            </a:br>
            <a:endParaRPr lang="nl-NL" sz="1800" dirty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02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80293"/>
            <a:ext cx="7886700" cy="860928"/>
          </a:xfrm>
        </p:spPr>
        <p:txBody>
          <a:bodyPr/>
          <a:lstStyle/>
          <a:p>
            <a:r>
              <a:rPr lang="nl-NL" dirty="0"/>
              <a:t>Policy on sport </a:t>
            </a:r>
            <a:r>
              <a:rPr lang="nl-NL" dirty="0" err="1"/>
              <a:t>facilities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23" y="1889835"/>
            <a:ext cx="2749534" cy="274343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16071" y="6436659"/>
            <a:ext cx="3120838" cy="300690"/>
          </a:xfrm>
        </p:spPr>
        <p:txBody>
          <a:bodyPr/>
          <a:lstStyle/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700" y="1889835"/>
            <a:ext cx="2749534" cy="274343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215" y="1877735"/>
            <a:ext cx="2761661" cy="2755538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063952" y="4145858"/>
            <a:ext cx="129614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nl-NL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Quality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lang="nl-NL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modes of </a:t>
            </a:r>
            <a:r>
              <a:rPr lang="nl-NL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operation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618963" y="4145858"/>
            <a:ext cx="125826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nl-NL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Capacity</a:t>
            </a:r>
            <a:r>
              <a:rPr lang="nl-NL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nl-NL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distribution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95922" y="4145858"/>
            <a:ext cx="10081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nl-NL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Fees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3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7163" y="217486"/>
            <a:ext cx="7886700" cy="860928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nl-NL" sz="4000" dirty="0" err="1"/>
              <a:t>Good</a:t>
            </a:r>
            <a:r>
              <a:rPr lang="nl-NL" sz="4000" dirty="0"/>
              <a:t> </a:t>
            </a:r>
            <a:r>
              <a:rPr lang="nl-NL" sz="4000" dirty="0" err="1"/>
              <a:t>distribution</a:t>
            </a:r>
            <a:r>
              <a:rPr lang="nl-NL" sz="4000" dirty="0"/>
              <a:t> in NL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9093" y="6036609"/>
            <a:ext cx="8206257" cy="400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1600" dirty="0"/>
              <a:t>Source: Hoekman et al. (2016) Landscape of sport </a:t>
            </a:r>
            <a:r>
              <a:rPr lang="nl-NL" sz="1600" dirty="0" err="1"/>
              <a:t>facilities</a:t>
            </a:r>
            <a:r>
              <a:rPr lang="nl-NL" sz="1600" dirty="0"/>
              <a:t> in </a:t>
            </a:r>
            <a:r>
              <a:rPr lang="nl-NL" sz="1600" dirty="0" err="1"/>
              <a:t>the</a:t>
            </a:r>
            <a:r>
              <a:rPr lang="nl-NL" sz="1600" dirty="0"/>
              <a:t> Netherlands</a:t>
            </a:r>
            <a:br>
              <a:rPr lang="nl-NL" sz="2000" dirty="0"/>
            </a:br>
            <a:br>
              <a:rPr lang="nl-NL" sz="2000" dirty="0"/>
            </a:br>
            <a:endParaRPr lang="nl-NL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47" y="1118344"/>
            <a:ext cx="7176043" cy="4878335"/>
          </a:xfrm>
          <a:prstGeom prst="rect">
            <a:avLst/>
          </a:prstGeom>
        </p:spPr>
      </p:pic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477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7163" y="217486"/>
            <a:ext cx="7886700" cy="860928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nl-NL" sz="4000" dirty="0" err="1"/>
              <a:t>Distance</a:t>
            </a:r>
            <a:r>
              <a:rPr lang="nl-NL" sz="4000" dirty="0"/>
              <a:t> </a:t>
            </a:r>
            <a:r>
              <a:rPr lang="nl-NL" sz="4000" dirty="0" err="1"/>
              <a:t>to</a:t>
            </a:r>
            <a:r>
              <a:rPr lang="nl-NL" sz="4000" dirty="0"/>
              <a:t> sport </a:t>
            </a:r>
            <a:r>
              <a:rPr lang="nl-NL" sz="4000" dirty="0" err="1"/>
              <a:t>facilities</a:t>
            </a:r>
            <a:endParaRPr lang="nl-NL" sz="4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Distance</a:t>
            </a:r>
            <a:r>
              <a:rPr lang="nl-NL" dirty="0"/>
              <a:t> in km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nearest</a:t>
            </a:r>
            <a:r>
              <a:rPr lang="nl-NL" dirty="0"/>
              <a:t> sport facility, </a:t>
            </a:r>
            <a:r>
              <a:rPr lang="nl-NL" dirty="0" err="1"/>
              <a:t>average</a:t>
            </a:r>
            <a:r>
              <a:rPr lang="nl-NL" dirty="0"/>
              <a:t> per type of facility </a:t>
            </a:r>
            <a:r>
              <a:rPr lang="nl-NL" dirty="0" err="1"/>
              <a:t>for</a:t>
            </a:r>
            <a:r>
              <a:rPr lang="nl-NL" dirty="0"/>
              <a:t> Dutch </a:t>
            </a:r>
            <a:r>
              <a:rPr lang="nl-NL" dirty="0" err="1"/>
              <a:t>population</a:t>
            </a:r>
            <a:r>
              <a:rPr lang="nl-NL" dirty="0"/>
              <a:t>.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706581" y="2989263"/>
          <a:ext cx="7984934" cy="1923558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073004">
                  <a:extLst>
                    <a:ext uri="{9D8B030D-6E8A-4147-A177-3AD203B41FA5}">
                      <a16:colId xmlns:a16="http://schemas.microsoft.com/office/drawing/2014/main" val="3470761179"/>
                    </a:ext>
                  </a:extLst>
                </a:gridCol>
                <a:gridCol w="701425">
                  <a:extLst>
                    <a:ext uri="{9D8B030D-6E8A-4147-A177-3AD203B41FA5}">
                      <a16:colId xmlns:a16="http://schemas.microsoft.com/office/drawing/2014/main" val="4292823860"/>
                    </a:ext>
                  </a:extLst>
                </a:gridCol>
                <a:gridCol w="887215">
                  <a:extLst>
                    <a:ext uri="{9D8B030D-6E8A-4147-A177-3AD203B41FA5}">
                      <a16:colId xmlns:a16="http://schemas.microsoft.com/office/drawing/2014/main" val="2713336221"/>
                    </a:ext>
                  </a:extLst>
                </a:gridCol>
                <a:gridCol w="887215">
                  <a:extLst>
                    <a:ext uri="{9D8B030D-6E8A-4147-A177-3AD203B41FA5}">
                      <a16:colId xmlns:a16="http://schemas.microsoft.com/office/drawing/2014/main" val="1620539326"/>
                    </a:ext>
                  </a:extLst>
                </a:gridCol>
                <a:gridCol w="887215">
                  <a:extLst>
                    <a:ext uri="{9D8B030D-6E8A-4147-A177-3AD203B41FA5}">
                      <a16:colId xmlns:a16="http://schemas.microsoft.com/office/drawing/2014/main" val="2505970871"/>
                    </a:ext>
                  </a:extLst>
                </a:gridCol>
                <a:gridCol w="887215">
                  <a:extLst>
                    <a:ext uri="{9D8B030D-6E8A-4147-A177-3AD203B41FA5}">
                      <a16:colId xmlns:a16="http://schemas.microsoft.com/office/drawing/2014/main" val="1772193163"/>
                    </a:ext>
                  </a:extLst>
                </a:gridCol>
                <a:gridCol w="887215">
                  <a:extLst>
                    <a:ext uri="{9D8B030D-6E8A-4147-A177-3AD203B41FA5}">
                      <a16:colId xmlns:a16="http://schemas.microsoft.com/office/drawing/2014/main" val="3388171589"/>
                    </a:ext>
                  </a:extLst>
                </a:gridCol>
                <a:gridCol w="887215">
                  <a:extLst>
                    <a:ext uri="{9D8B030D-6E8A-4147-A177-3AD203B41FA5}">
                      <a16:colId xmlns:a16="http://schemas.microsoft.com/office/drawing/2014/main" val="1874653503"/>
                    </a:ext>
                  </a:extLst>
                </a:gridCol>
                <a:gridCol w="887215">
                  <a:extLst>
                    <a:ext uri="{9D8B030D-6E8A-4147-A177-3AD203B41FA5}">
                      <a16:colId xmlns:a16="http://schemas.microsoft.com/office/drawing/2014/main" val="460860912"/>
                    </a:ext>
                  </a:extLst>
                </a:gridCol>
              </a:tblGrid>
              <a:tr h="641186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fitness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golf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hockey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 err="1">
                          <a:effectLst/>
                        </a:rPr>
                        <a:t>korfball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sporthall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tennis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 err="1">
                          <a:effectLst/>
                        </a:rPr>
                        <a:t>football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 err="1">
                          <a:effectLst/>
                        </a:rPr>
                        <a:t>Swimming</a:t>
                      </a:r>
                      <a:r>
                        <a:rPr lang="nl-NL" sz="1600" u="none" strike="noStrike" dirty="0">
                          <a:effectLst/>
                        </a:rPr>
                        <a:t> pool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0523570"/>
                  </a:ext>
                </a:extLst>
              </a:tr>
              <a:tr h="641186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Netherlands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1,5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6,3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4,4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4,1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1,6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1,6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1,6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2,3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636222"/>
                  </a:ext>
                </a:extLst>
              </a:tr>
              <a:tr h="641186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2739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820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20651"/>
            <a:ext cx="7886700" cy="1571943"/>
          </a:xfrm>
        </p:spPr>
        <p:txBody>
          <a:bodyPr>
            <a:noAutofit/>
          </a:bodyPr>
          <a:lstStyle/>
          <a:p>
            <a:r>
              <a:rPr lang="nl-NL" sz="4000" b="1" dirty="0"/>
              <a:t>Distribution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 err="1"/>
              <a:t>Distance</a:t>
            </a:r>
            <a:r>
              <a:rPr lang="nl-NL" sz="3600" dirty="0"/>
              <a:t> </a:t>
            </a:r>
            <a:r>
              <a:rPr lang="nl-NL" sz="3600" dirty="0" err="1"/>
              <a:t>to</a:t>
            </a:r>
            <a:r>
              <a:rPr lang="nl-NL" sz="3600" dirty="0"/>
              <a:t> sport </a:t>
            </a:r>
            <a:r>
              <a:rPr lang="nl-NL" sz="3600" dirty="0" err="1"/>
              <a:t>facilities</a:t>
            </a:r>
            <a:endParaRPr lang="nl-NL" sz="3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628650" y="6000163"/>
            <a:ext cx="7886700" cy="459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1600" dirty="0"/>
              <a:t>Source: Hoekman et al. (2016) Landscape of sport </a:t>
            </a:r>
            <a:r>
              <a:rPr lang="nl-NL" sz="1600" dirty="0" err="1"/>
              <a:t>facilities</a:t>
            </a:r>
            <a:r>
              <a:rPr lang="nl-NL" sz="1600" dirty="0"/>
              <a:t> in </a:t>
            </a:r>
            <a:r>
              <a:rPr lang="nl-NL" sz="1600" dirty="0" err="1"/>
              <a:t>the</a:t>
            </a:r>
            <a:r>
              <a:rPr lang="nl-NL" sz="1600" dirty="0"/>
              <a:t> Netherlands</a:t>
            </a:r>
          </a:p>
          <a:p>
            <a:pPr marL="0" indent="0" algn="ctr">
              <a:buNone/>
            </a:pPr>
            <a:endParaRPr lang="nl-NL" sz="1600" dirty="0"/>
          </a:p>
        </p:txBody>
      </p:sp>
      <p:graphicFrame>
        <p:nvGraphicFramePr>
          <p:cNvPr id="9" name="Chart 4"/>
          <p:cNvGraphicFramePr/>
          <p:nvPr>
            <p:extLst/>
          </p:nvPr>
        </p:nvGraphicFramePr>
        <p:xfrm>
          <a:off x="863588" y="1633831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051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92835"/>
            <a:ext cx="7886700" cy="86092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err="1"/>
              <a:t>Importance</a:t>
            </a:r>
            <a:r>
              <a:rPr lang="nl-NL" dirty="0"/>
              <a:t> of database </a:t>
            </a:r>
            <a:br>
              <a:rPr lang="nl-NL" dirty="0"/>
            </a:br>
            <a:r>
              <a:rPr lang="nl-NL" dirty="0" err="1"/>
              <a:t>for</a:t>
            </a:r>
            <a:r>
              <a:rPr lang="nl-NL" dirty="0"/>
              <a:t> sport </a:t>
            </a:r>
            <a:r>
              <a:rPr lang="nl-NL" dirty="0" err="1"/>
              <a:t>facilities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662180"/>
            <a:ext cx="8206257" cy="3924233"/>
          </a:xfrm>
        </p:spPr>
        <p:txBody>
          <a:bodyPr>
            <a:noAutofit/>
          </a:bodyPr>
          <a:lstStyle/>
          <a:p>
            <a:r>
              <a:rPr lang="nl-NL" sz="2800" dirty="0" err="1"/>
              <a:t>Importance</a:t>
            </a:r>
            <a:r>
              <a:rPr lang="nl-NL" sz="2800" dirty="0"/>
              <a:t> of sport </a:t>
            </a:r>
            <a:r>
              <a:rPr lang="nl-NL" sz="2800" dirty="0" err="1"/>
              <a:t>facilities</a:t>
            </a:r>
            <a:r>
              <a:rPr lang="nl-NL" sz="2800" dirty="0"/>
              <a:t> as policy instrument</a:t>
            </a:r>
          </a:p>
          <a:p>
            <a:endParaRPr lang="nl-NL" sz="2800" dirty="0"/>
          </a:p>
          <a:p>
            <a:r>
              <a:rPr lang="nl-NL" sz="2800" dirty="0" err="1"/>
              <a:t>Study</a:t>
            </a:r>
            <a:r>
              <a:rPr lang="nl-NL" sz="2800" dirty="0"/>
              <a:t> on </a:t>
            </a:r>
            <a:r>
              <a:rPr lang="nl-NL" sz="2800" dirty="0" err="1"/>
              <a:t>knowledge</a:t>
            </a:r>
            <a:r>
              <a:rPr lang="nl-NL" sz="2800" dirty="0"/>
              <a:t> </a:t>
            </a:r>
            <a:r>
              <a:rPr lang="nl-NL" sz="2800" dirty="0" err="1"/>
              <a:t>infrastructure</a:t>
            </a:r>
            <a:r>
              <a:rPr lang="nl-NL" sz="2800" dirty="0"/>
              <a:t> on sport </a:t>
            </a:r>
            <a:r>
              <a:rPr lang="nl-NL" sz="2800" dirty="0" err="1"/>
              <a:t>illustrated</a:t>
            </a:r>
            <a:r>
              <a:rPr lang="nl-NL" sz="2800" dirty="0"/>
              <a:t> </a:t>
            </a:r>
            <a:r>
              <a:rPr lang="nl-NL" sz="2800" dirty="0" err="1"/>
              <a:t>lack</a:t>
            </a:r>
            <a:r>
              <a:rPr lang="nl-NL" sz="2800" dirty="0"/>
              <a:t> of information on </a:t>
            </a:r>
            <a:r>
              <a:rPr lang="nl-NL" sz="2800" dirty="0" err="1"/>
              <a:t>presence</a:t>
            </a:r>
            <a:r>
              <a:rPr lang="nl-NL" sz="2800" dirty="0"/>
              <a:t> of sport </a:t>
            </a:r>
            <a:r>
              <a:rPr lang="nl-NL" sz="2800" dirty="0" err="1"/>
              <a:t>facilities</a:t>
            </a:r>
            <a:endParaRPr lang="nl-NL" sz="2800" dirty="0"/>
          </a:p>
          <a:p>
            <a:pPr lvl="1"/>
            <a:endParaRPr lang="nl-NL" sz="2400" dirty="0">
              <a:solidFill>
                <a:schemeClr val="tx1"/>
              </a:solidFill>
            </a:endParaRPr>
          </a:p>
          <a:p>
            <a:r>
              <a:rPr lang="nl-NL" sz="2800" dirty="0"/>
              <a:t>Official </a:t>
            </a:r>
            <a:r>
              <a:rPr lang="nl-NL" sz="2800" dirty="0" err="1"/>
              <a:t>key</a:t>
            </a:r>
            <a:r>
              <a:rPr lang="nl-NL" sz="2800" dirty="0"/>
              <a:t> indicator of </a:t>
            </a:r>
            <a:r>
              <a:rPr lang="nl-NL" sz="2800" dirty="0" err="1"/>
              <a:t>national</a:t>
            </a:r>
            <a:r>
              <a:rPr lang="nl-NL" sz="2800" dirty="0"/>
              <a:t> sport policy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0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92835"/>
            <a:ext cx="7886700" cy="860928"/>
          </a:xfrm>
        </p:spPr>
        <p:txBody>
          <a:bodyPr>
            <a:normAutofit/>
          </a:bodyPr>
          <a:lstStyle/>
          <a:p>
            <a:r>
              <a:rPr lang="nl-NL" dirty="0" err="1"/>
              <a:t>Structure</a:t>
            </a:r>
            <a:r>
              <a:rPr lang="nl-NL" dirty="0"/>
              <a:t> workshop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84100"/>
            <a:ext cx="8206257" cy="4468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600" dirty="0"/>
              <a:t>1. </a:t>
            </a:r>
            <a:r>
              <a:rPr lang="nl-NL" sz="2600" dirty="0" err="1"/>
              <a:t>Introduction</a:t>
            </a:r>
            <a:r>
              <a:rPr lang="nl-NL" sz="2600" dirty="0"/>
              <a:t> in sport system (in </a:t>
            </a:r>
            <a:r>
              <a:rPr lang="nl-NL" sz="2600" dirty="0" err="1"/>
              <a:t>the</a:t>
            </a:r>
            <a:r>
              <a:rPr lang="nl-NL" sz="2600" dirty="0"/>
              <a:t> Netherlands)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/>
              <a:t>2. </a:t>
            </a:r>
            <a:r>
              <a:rPr lang="nl-NL" sz="2600" dirty="0" err="1"/>
              <a:t>Key</a:t>
            </a:r>
            <a:r>
              <a:rPr lang="nl-NL" sz="2600" dirty="0"/>
              <a:t> </a:t>
            </a:r>
            <a:r>
              <a:rPr lang="nl-NL" sz="2600" dirty="0" err="1"/>
              <a:t>elements</a:t>
            </a:r>
            <a:r>
              <a:rPr lang="nl-NL" sz="2600" dirty="0"/>
              <a:t> in </a:t>
            </a:r>
            <a:r>
              <a:rPr lang="nl-NL" sz="2600" dirty="0" err="1"/>
              <a:t>local</a:t>
            </a:r>
            <a:r>
              <a:rPr lang="nl-NL" sz="2600" dirty="0"/>
              <a:t> </a:t>
            </a:r>
            <a:r>
              <a:rPr lang="nl-NL" sz="2600" dirty="0" err="1"/>
              <a:t>policies</a:t>
            </a:r>
            <a:r>
              <a:rPr lang="nl-NL" sz="2600" dirty="0"/>
              <a:t> on </a:t>
            </a:r>
            <a:r>
              <a:rPr lang="nl-NL" sz="2600" dirty="0" err="1"/>
              <a:t>facilitating</a:t>
            </a:r>
            <a:r>
              <a:rPr lang="nl-NL" sz="2600" dirty="0"/>
              <a:t> sport</a:t>
            </a:r>
            <a:endParaRPr lang="nl-NL" dirty="0"/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nl-NL" sz="2600" dirty="0"/>
              <a:t>3. Distribution of sport </a:t>
            </a:r>
            <a:r>
              <a:rPr lang="nl-NL" sz="2600" dirty="0" err="1"/>
              <a:t>facilities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sz="2600" dirty="0"/>
              <a:t>4. </a:t>
            </a:r>
            <a:r>
              <a:rPr lang="nl-NL" sz="2600" dirty="0" err="1"/>
              <a:t>Instruments</a:t>
            </a:r>
            <a:r>
              <a:rPr lang="nl-NL" sz="2600" dirty="0"/>
              <a:t> </a:t>
            </a:r>
            <a:r>
              <a:rPr lang="nl-NL" sz="2600" dirty="0" err="1"/>
              <a:t>to</a:t>
            </a:r>
            <a:r>
              <a:rPr lang="nl-NL" sz="2600" dirty="0"/>
              <a:t> </a:t>
            </a:r>
            <a:r>
              <a:rPr lang="nl-NL" sz="2600" dirty="0" err="1"/>
              <a:t>measure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prospect </a:t>
            </a:r>
            <a:r>
              <a:rPr lang="nl-NL" sz="2600" dirty="0" err="1"/>
              <a:t>demands</a:t>
            </a:r>
            <a:r>
              <a:rPr lang="nl-NL" sz="2600" dirty="0"/>
              <a:t>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br>
              <a:rPr lang="nl-NL" sz="2600" dirty="0"/>
            </a:br>
            <a:r>
              <a:rPr lang="nl-NL" sz="2600" dirty="0"/>
              <a:t>    sport </a:t>
            </a:r>
            <a:r>
              <a:rPr lang="nl-NL" sz="2600" dirty="0" err="1"/>
              <a:t>facilities</a:t>
            </a:r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/>
              <a:t>5. </a:t>
            </a:r>
            <a:r>
              <a:rPr lang="nl-NL" sz="2600" dirty="0" err="1"/>
              <a:t>Considerations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</a:t>
            </a:r>
            <a:r>
              <a:rPr lang="nl-NL" sz="2600" dirty="0" err="1"/>
              <a:t>implications</a:t>
            </a:r>
            <a:r>
              <a:rPr lang="nl-NL" sz="2600" dirty="0"/>
              <a:t>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local</a:t>
            </a:r>
            <a:r>
              <a:rPr lang="nl-NL" sz="2600" dirty="0"/>
              <a:t> sport </a:t>
            </a:r>
            <a:br>
              <a:rPr lang="nl-NL" sz="2600" dirty="0"/>
            </a:br>
            <a:r>
              <a:rPr lang="nl-NL" sz="2600" dirty="0"/>
              <a:t>    </a:t>
            </a:r>
            <a:r>
              <a:rPr lang="nl-NL" sz="2600" dirty="0" err="1"/>
              <a:t>infrastructure</a:t>
            </a:r>
            <a:r>
              <a:rPr lang="nl-NL" sz="2600" dirty="0"/>
              <a:t> development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9079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72354"/>
            <a:ext cx="7886700" cy="860928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Content database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262130"/>
            <a:ext cx="8206257" cy="4790940"/>
          </a:xfrm>
        </p:spPr>
        <p:txBody>
          <a:bodyPr>
            <a:noAutofit/>
          </a:bodyPr>
          <a:lstStyle/>
          <a:p>
            <a:endParaRPr lang="nl-NL" sz="2000" dirty="0"/>
          </a:p>
          <a:p>
            <a:r>
              <a:rPr lang="nl-NL" dirty="0"/>
              <a:t>Over 20.000 sport </a:t>
            </a:r>
            <a:r>
              <a:rPr lang="nl-NL" dirty="0" err="1"/>
              <a:t>facilities</a:t>
            </a:r>
            <a:r>
              <a:rPr lang="nl-NL" dirty="0"/>
              <a:t> in database (</a:t>
            </a:r>
            <a:r>
              <a:rPr lang="nl-NL" dirty="0" err="1"/>
              <a:t>nearly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)</a:t>
            </a:r>
          </a:p>
          <a:p>
            <a:r>
              <a:rPr lang="nl-NL" dirty="0" err="1"/>
              <a:t>Linked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database of sport providers</a:t>
            </a:r>
          </a:p>
          <a:p>
            <a:pPr marL="0" indent="0">
              <a:buNone/>
            </a:pP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1683778" y="2674878"/>
          <a:ext cx="6096000" cy="3378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74">
                <a:tc>
                  <a:txBody>
                    <a:bodyPr/>
                    <a:lstStyle/>
                    <a:p>
                      <a:r>
                        <a:rPr lang="nl-NL" dirty="0" err="1"/>
                        <a:t>All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facilities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Some</a:t>
                      </a:r>
                      <a:r>
                        <a:rPr lang="nl-NL" dirty="0"/>
                        <a:t> o</a:t>
                      </a:r>
                      <a:r>
                        <a:rPr lang="nl-NL" baseline="0" dirty="0"/>
                        <a:t>f </a:t>
                      </a:r>
                      <a:r>
                        <a:rPr lang="nl-NL" baseline="0" dirty="0" err="1"/>
                        <a:t>the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facilities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r>
                        <a:rPr lang="nl-NL" dirty="0" err="1"/>
                        <a:t>Address</a:t>
                      </a:r>
                      <a:r>
                        <a:rPr lang="nl-NL" dirty="0"/>
                        <a:t>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Number</a:t>
                      </a:r>
                      <a:r>
                        <a:rPr lang="nl-NL" dirty="0"/>
                        <a:t> of fields/</a:t>
                      </a:r>
                      <a:r>
                        <a:rPr lang="nl-NL" dirty="0" err="1"/>
                        <a:t>lanes</a:t>
                      </a:r>
                      <a:r>
                        <a:rPr lang="nl-NL" dirty="0"/>
                        <a:t>/</a:t>
                      </a:r>
                      <a:r>
                        <a:rPr lang="nl-NL" dirty="0" err="1"/>
                        <a:t>pitches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r>
                        <a:rPr lang="nl-NL" dirty="0"/>
                        <a:t>X-,Y-coördinaten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Accessibility </a:t>
                      </a:r>
                      <a:r>
                        <a:rPr lang="nl-NL" baseline="0" dirty="0"/>
                        <a:t>(</a:t>
                      </a:r>
                      <a:r>
                        <a:rPr lang="nl-NL" baseline="0" dirty="0" err="1"/>
                        <a:t>swimming</a:t>
                      </a:r>
                      <a:r>
                        <a:rPr lang="nl-NL" baseline="0" dirty="0"/>
                        <a:t> pools)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r>
                        <a:rPr lang="nl-NL" dirty="0"/>
                        <a:t>Type of 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Sport</a:t>
                      </a:r>
                      <a:r>
                        <a:rPr lang="nl-NL" baseline="0" dirty="0"/>
                        <a:t> provider (</a:t>
                      </a:r>
                      <a:r>
                        <a:rPr lang="nl-NL" baseline="0" dirty="0" err="1"/>
                        <a:t>VSCs</a:t>
                      </a:r>
                      <a:r>
                        <a:rPr lang="nl-NL" baseline="0" dirty="0"/>
                        <a:t>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r>
                        <a:rPr lang="nl-NL" dirty="0"/>
                        <a:t>Indoor/outdoor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Surface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r>
                        <a:rPr lang="nl-NL" dirty="0"/>
                        <a:t>Type of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Facility</a:t>
                      </a:r>
                      <a:r>
                        <a:rPr lang="nl-NL" baseline="0" dirty="0"/>
                        <a:t> operator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r>
                        <a:rPr lang="nl-NL" dirty="0"/>
                        <a:t>Date of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Year</a:t>
                      </a:r>
                      <a:r>
                        <a:rPr lang="nl-NL" dirty="0"/>
                        <a:t> of foundation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r>
                        <a:rPr lang="nl-NL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76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11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VSG </a:t>
            </a:r>
            <a:r>
              <a:rPr lang="nl-NL" dirty="0" err="1"/>
              <a:t>Kennisdag</a:t>
            </a:r>
            <a:r>
              <a:rPr lang="nl-NL" dirty="0"/>
              <a:t> Sport en Gemeenten, Almere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14" y="0"/>
            <a:ext cx="5211430" cy="6858000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-1" y="1259737"/>
            <a:ext cx="2309567" cy="1609452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 err="1"/>
              <a:t>Core</a:t>
            </a:r>
            <a:r>
              <a:rPr lang="nl-NL" dirty="0"/>
              <a:t> indicator</a:t>
            </a:r>
            <a:br>
              <a:rPr lang="nl-NL" dirty="0"/>
            </a:br>
            <a:br>
              <a:rPr lang="nl-NL" dirty="0"/>
            </a:br>
            <a:r>
              <a:rPr lang="nl-NL" dirty="0"/>
              <a:t>Sport </a:t>
            </a:r>
            <a:r>
              <a:rPr lang="nl-NL" dirty="0" err="1"/>
              <a:t>facilities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12456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019" y="599706"/>
            <a:ext cx="8300018" cy="8609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l-NL" sz="4900" u="sng" dirty="0" err="1"/>
              <a:t>Capacity</a:t>
            </a:r>
            <a:r>
              <a:rPr lang="nl-NL" sz="4900" u="sng" dirty="0"/>
              <a:t> issue</a:t>
            </a:r>
            <a:br>
              <a:rPr lang="nl-NL" dirty="0"/>
            </a:br>
            <a:r>
              <a:rPr lang="nl-NL" sz="3800" dirty="0"/>
              <a:t>tool </a:t>
            </a:r>
            <a:r>
              <a:rPr lang="nl-NL" sz="3800" dirty="0" err="1"/>
              <a:t>to</a:t>
            </a:r>
            <a:r>
              <a:rPr lang="nl-NL" sz="3800" dirty="0"/>
              <a:t> </a:t>
            </a:r>
            <a:r>
              <a:rPr lang="nl-NL" sz="3800" dirty="0" err="1"/>
              <a:t>calculate</a:t>
            </a:r>
            <a:r>
              <a:rPr lang="nl-NL" sz="3800" dirty="0"/>
              <a:t> </a:t>
            </a:r>
            <a:r>
              <a:rPr lang="nl-NL" sz="3800" dirty="0" err="1"/>
              <a:t>current</a:t>
            </a:r>
            <a:r>
              <a:rPr lang="nl-NL" sz="3800" dirty="0"/>
              <a:t> </a:t>
            </a:r>
            <a:r>
              <a:rPr lang="nl-NL" sz="3800" dirty="0" err="1"/>
              <a:t>and</a:t>
            </a:r>
            <a:r>
              <a:rPr lang="nl-NL" sz="3800" dirty="0"/>
              <a:t> </a:t>
            </a:r>
            <a:r>
              <a:rPr lang="nl-NL" sz="3800" dirty="0" err="1"/>
              <a:t>future</a:t>
            </a:r>
            <a:r>
              <a:rPr lang="nl-NL" sz="3800" dirty="0"/>
              <a:t> </a:t>
            </a:r>
            <a:r>
              <a:rPr lang="nl-NL" sz="3800" dirty="0" err="1"/>
              <a:t>need</a:t>
            </a:r>
            <a:endParaRPr lang="nl-NL" sz="3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1547433"/>
            <a:ext cx="5085080" cy="376313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u="sng" dirty="0"/>
              <a:t>Onderdelen</a:t>
            </a:r>
          </a:p>
          <a:p>
            <a:pPr>
              <a:lnSpc>
                <a:spcPct val="100000"/>
              </a:lnSpc>
            </a:pP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supply</a:t>
            </a:r>
            <a:endParaRPr lang="nl-NL" dirty="0"/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 err="1"/>
              <a:t>Occupation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demand</a:t>
            </a: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Trends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developments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demand</a:t>
            </a: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Policy </a:t>
            </a:r>
            <a:r>
              <a:rPr lang="nl-NL" dirty="0" err="1"/>
              <a:t>implications</a:t>
            </a: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2"/>
          <p:cNvSpPr txBox="1">
            <a:spLocks/>
          </p:cNvSpPr>
          <p:nvPr/>
        </p:nvSpPr>
        <p:spPr>
          <a:xfrm>
            <a:off x="5934746" y="1547433"/>
            <a:ext cx="3103808" cy="376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u="sng" dirty="0" err="1"/>
              <a:t>Insight</a:t>
            </a:r>
            <a:r>
              <a:rPr lang="nl-NL" u="sng" dirty="0"/>
              <a:t> in </a:t>
            </a:r>
            <a:r>
              <a:rPr lang="nl-NL" u="sng" dirty="0" err="1"/>
              <a:t>demand</a:t>
            </a:r>
            <a:endParaRPr lang="nl-NL" u="sng" dirty="0"/>
          </a:p>
          <a:p>
            <a:pPr>
              <a:lnSpc>
                <a:spcPct val="100000"/>
              </a:lnSpc>
            </a:pPr>
            <a:r>
              <a:rPr lang="nl-NL" dirty="0"/>
              <a:t>Outdoor </a:t>
            </a:r>
            <a:r>
              <a:rPr lang="nl-NL" dirty="0" err="1"/>
              <a:t>sports</a:t>
            </a:r>
            <a:endParaRPr lang="nl-NL" dirty="0"/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Indoor </a:t>
            </a:r>
            <a:r>
              <a:rPr lang="nl-NL" dirty="0" err="1"/>
              <a:t>sports</a:t>
            </a:r>
            <a:endParaRPr lang="nl-NL" dirty="0"/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 err="1"/>
              <a:t>Swimming</a:t>
            </a:r>
            <a:r>
              <a:rPr lang="nl-NL" dirty="0"/>
              <a:t> pools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Public </a:t>
            </a:r>
            <a:r>
              <a:rPr lang="nl-NL" dirty="0" err="1"/>
              <a:t>space</a:t>
            </a: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2314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Approach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1877812"/>
            <a:ext cx="7869331" cy="41752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dirty="0" err="1"/>
              <a:t>Utilizing</a:t>
            </a:r>
            <a:r>
              <a:rPr lang="nl-NL" sz="2000" dirty="0"/>
              <a:t> planning </a:t>
            </a:r>
            <a:r>
              <a:rPr lang="nl-NL" sz="2000" dirty="0" err="1"/>
              <a:t>instruments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accepted</a:t>
            </a:r>
            <a:r>
              <a:rPr lang="nl-NL" sz="2000" dirty="0"/>
              <a:t> </a:t>
            </a:r>
            <a:r>
              <a:rPr lang="nl-NL" sz="2000" dirty="0" err="1"/>
              <a:t>guidelines</a:t>
            </a:r>
            <a:endParaRPr lang="nl-NL" sz="2000" dirty="0"/>
          </a:p>
          <a:p>
            <a:pPr marL="0" indent="0">
              <a:lnSpc>
                <a:spcPct val="100000"/>
              </a:lnSpc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 err="1"/>
              <a:t>Bandwidth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future</a:t>
            </a:r>
            <a:r>
              <a:rPr lang="nl-NL" sz="2000" dirty="0"/>
              <a:t> </a:t>
            </a:r>
            <a:r>
              <a:rPr lang="nl-NL" sz="2000" dirty="0" err="1"/>
              <a:t>perspective</a:t>
            </a:r>
            <a:r>
              <a:rPr lang="nl-NL" sz="2000" dirty="0"/>
              <a:t> (min – max)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/>
              <a:t>Benchmarking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 err="1"/>
              <a:t>Core</a:t>
            </a:r>
            <a:r>
              <a:rPr lang="nl-NL" sz="2000" dirty="0"/>
              <a:t> indicators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/>
              <a:t>Analysis of </a:t>
            </a:r>
            <a:r>
              <a:rPr lang="nl-NL" sz="2000" dirty="0" err="1"/>
              <a:t>occupation</a:t>
            </a:r>
            <a:r>
              <a:rPr lang="nl-NL" sz="2000" dirty="0"/>
              <a:t> </a:t>
            </a:r>
            <a:r>
              <a:rPr lang="nl-NL" sz="2000" dirty="0" err="1"/>
              <a:t>rates</a:t>
            </a:r>
            <a:endParaRPr lang="nl-NL" sz="20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 err="1"/>
              <a:t>Calculate</a:t>
            </a:r>
            <a:r>
              <a:rPr lang="nl-NL" sz="2000" dirty="0"/>
              <a:t> </a:t>
            </a:r>
            <a:r>
              <a:rPr lang="nl-NL" sz="2000" dirty="0" err="1"/>
              <a:t>travel</a:t>
            </a:r>
            <a:r>
              <a:rPr lang="nl-NL" sz="2000" dirty="0"/>
              <a:t> </a:t>
            </a:r>
            <a:r>
              <a:rPr lang="nl-NL" sz="2000" dirty="0" err="1"/>
              <a:t>distances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catchment</a:t>
            </a:r>
            <a:r>
              <a:rPr lang="nl-NL" sz="2000" dirty="0"/>
              <a:t> </a:t>
            </a:r>
            <a:r>
              <a:rPr lang="nl-NL" sz="2000" dirty="0" err="1"/>
              <a:t>areas</a:t>
            </a:r>
            <a:endParaRPr lang="nl-NL" sz="20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/>
              <a:t>User </a:t>
            </a:r>
            <a:r>
              <a:rPr lang="nl-NL" sz="2000" dirty="0" err="1"/>
              <a:t>surveys</a:t>
            </a:r>
            <a:endParaRPr lang="nl-NL" sz="2000" dirty="0"/>
          </a:p>
          <a:p>
            <a:pPr marL="0" indent="0">
              <a:lnSpc>
                <a:spcPct val="100000"/>
              </a:lnSpc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buNone/>
            </a:pPr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8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16975"/>
            <a:ext cx="7886700" cy="8609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l-NL" dirty="0"/>
              <a:t>Outdoor </a:t>
            </a:r>
            <a:r>
              <a:rPr lang="nl-NL" dirty="0" err="1"/>
              <a:t>sports</a:t>
            </a:r>
            <a:r>
              <a:rPr lang="nl-NL" dirty="0"/>
              <a:t> – </a:t>
            </a:r>
            <a:br>
              <a:rPr lang="nl-NL" dirty="0"/>
            </a:br>
            <a:r>
              <a:rPr lang="nl-NL" dirty="0" err="1"/>
              <a:t>norms</a:t>
            </a:r>
            <a:r>
              <a:rPr lang="nl-NL" dirty="0"/>
              <a:t> / </a:t>
            </a:r>
            <a:r>
              <a:rPr lang="nl-NL" dirty="0" err="1"/>
              <a:t>guidelines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49398"/>
            <a:ext cx="7869331" cy="99481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 err="1"/>
              <a:t>Example</a:t>
            </a:r>
            <a:r>
              <a:rPr lang="nl-NL" dirty="0"/>
              <a:t> of </a:t>
            </a:r>
            <a:r>
              <a:rPr lang="nl-NL" dirty="0" err="1"/>
              <a:t>study</a:t>
            </a:r>
            <a:r>
              <a:rPr lang="nl-NL" dirty="0"/>
              <a:t> in </a:t>
            </a:r>
            <a:r>
              <a:rPr lang="nl-NL" dirty="0" err="1"/>
              <a:t>municipality</a:t>
            </a:r>
            <a:r>
              <a:rPr lang="nl-NL" dirty="0"/>
              <a:t> of Veldhoven (45.000 inwoners)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u="sng" dirty="0" err="1"/>
              <a:t>Needs</a:t>
            </a:r>
            <a:r>
              <a:rPr lang="nl-NL" sz="1600" u="sng" dirty="0"/>
              <a:t> </a:t>
            </a:r>
            <a:r>
              <a:rPr lang="nl-NL" sz="1600" u="sng" dirty="0" err="1"/>
              <a:t>assesment</a:t>
            </a:r>
            <a:r>
              <a:rPr lang="nl-NL" sz="1600" u="sng" dirty="0"/>
              <a:t> </a:t>
            </a:r>
            <a:r>
              <a:rPr lang="nl-NL" sz="1600" u="sng" dirty="0" err="1"/>
              <a:t>football</a:t>
            </a:r>
            <a:r>
              <a:rPr lang="nl-NL" sz="1600" u="sng" dirty="0"/>
              <a:t> club, </a:t>
            </a:r>
            <a:r>
              <a:rPr lang="nl-NL" sz="1600" u="sng" dirty="0" err="1"/>
              <a:t>season</a:t>
            </a:r>
            <a:r>
              <a:rPr lang="nl-NL" sz="1600" u="sng" dirty="0"/>
              <a:t> 2016/2017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84729"/>
              </p:ext>
            </p:extLst>
          </p:nvPr>
        </p:nvGraphicFramePr>
        <p:xfrm>
          <a:off x="492680" y="2499586"/>
          <a:ext cx="8122547" cy="338605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28802">
                  <a:extLst>
                    <a:ext uri="{9D8B030D-6E8A-4147-A177-3AD203B41FA5}">
                      <a16:colId xmlns:a16="http://schemas.microsoft.com/office/drawing/2014/main" val="92739994"/>
                    </a:ext>
                  </a:extLst>
                </a:gridCol>
                <a:gridCol w="601394">
                  <a:extLst>
                    <a:ext uri="{9D8B030D-6E8A-4147-A177-3AD203B41FA5}">
                      <a16:colId xmlns:a16="http://schemas.microsoft.com/office/drawing/2014/main" val="694799477"/>
                    </a:ext>
                  </a:extLst>
                </a:gridCol>
                <a:gridCol w="684966">
                  <a:extLst>
                    <a:ext uri="{9D8B030D-6E8A-4147-A177-3AD203B41FA5}">
                      <a16:colId xmlns:a16="http://schemas.microsoft.com/office/drawing/2014/main" val="45324631"/>
                    </a:ext>
                  </a:extLst>
                </a:gridCol>
                <a:gridCol w="221221">
                  <a:extLst>
                    <a:ext uri="{9D8B030D-6E8A-4147-A177-3AD203B41FA5}">
                      <a16:colId xmlns:a16="http://schemas.microsoft.com/office/drawing/2014/main" val="2747607780"/>
                    </a:ext>
                  </a:extLst>
                </a:gridCol>
                <a:gridCol w="1448590">
                  <a:extLst>
                    <a:ext uri="{9D8B030D-6E8A-4147-A177-3AD203B41FA5}">
                      <a16:colId xmlns:a16="http://schemas.microsoft.com/office/drawing/2014/main" val="3130177004"/>
                    </a:ext>
                  </a:extLst>
                </a:gridCol>
                <a:gridCol w="1448590">
                  <a:extLst>
                    <a:ext uri="{9D8B030D-6E8A-4147-A177-3AD203B41FA5}">
                      <a16:colId xmlns:a16="http://schemas.microsoft.com/office/drawing/2014/main" val="2307191858"/>
                    </a:ext>
                  </a:extLst>
                </a:gridCol>
                <a:gridCol w="221221">
                  <a:extLst>
                    <a:ext uri="{9D8B030D-6E8A-4147-A177-3AD203B41FA5}">
                      <a16:colId xmlns:a16="http://schemas.microsoft.com/office/drawing/2014/main" val="3704763377"/>
                    </a:ext>
                  </a:extLst>
                </a:gridCol>
                <a:gridCol w="1163459">
                  <a:extLst>
                    <a:ext uri="{9D8B030D-6E8A-4147-A177-3AD203B41FA5}">
                      <a16:colId xmlns:a16="http://schemas.microsoft.com/office/drawing/2014/main" val="1571588453"/>
                    </a:ext>
                  </a:extLst>
                </a:gridCol>
                <a:gridCol w="1504304">
                  <a:extLst>
                    <a:ext uri="{9D8B030D-6E8A-4147-A177-3AD203B41FA5}">
                      <a16:colId xmlns:a16="http://schemas.microsoft.com/office/drawing/2014/main" val="1703732123"/>
                    </a:ext>
                  </a:extLst>
                </a:gridCol>
              </a:tblGrid>
              <a:tr h="32193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No. Teams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Needed</a:t>
                      </a:r>
                      <a:r>
                        <a:rPr lang="nl-NL" sz="1400" dirty="0">
                          <a:effectLst/>
                        </a:rPr>
                        <a:t> no. Match </a:t>
                      </a:r>
                      <a:r>
                        <a:rPr lang="nl-NL" sz="1400" dirty="0" err="1">
                          <a:effectLst/>
                        </a:rPr>
                        <a:t>pitches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Indication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year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use</a:t>
                      </a:r>
                      <a:r>
                        <a:rPr lang="nl-NL" sz="1400" dirty="0">
                          <a:effectLst/>
                        </a:rPr>
                        <a:t> in </a:t>
                      </a:r>
                      <a:r>
                        <a:rPr lang="nl-NL" sz="1400" dirty="0" err="1">
                          <a:effectLst/>
                        </a:rPr>
                        <a:t>hours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981148"/>
                  </a:ext>
                </a:extLst>
              </a:tr>
              <a:tr h="177638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No. teams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No. </a:t>
                      </a:r>
                      <a:r>
                        <a:rPr lang="nl-NL" sz="1400" dirty="0" err="1">
                          <a:effectLst/>
                        </a:rPr>
                        <a:t>Standardized</a:t>
                      </a:r>
                      <a:r>
                        <a:rPr lang="nl-NL" sz="1400" dirty="0">
                          <a:effectLst/>
                        </a:rPr>
                        <a:t> teams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Organisational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Technical</a:t>
                      </a: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Matches</a:t>
                      </a: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Practice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"/>
                </a:tc>
                <a:extLst>
                  <a:ext uri="{0D108BD9-81ED-4DB2-BD59-A6C34878D82A}">
                    <a16:rowId xmlns:a16="http://schemas.microsoft.com/office/drawing/2014/main" val="2279330587"/>
                  </a:ext>
                </a:extLst>
              </a:tr>
              <a:tr h="32193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Saturday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23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11,9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2,1 (3)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1,7 (2)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2294831"/>
                  </a:ext>
                </a:extLst>
              </a:tr>
              <a:tr h="32193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Sunday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8,0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1,2 (2)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1,1 (1)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0521379"/>
                  </a:ext>
                </a:extLst>
              </a:tr>
              <a:tr h="32193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89326715"/>
                  </a:ext>
                </a:extLst>
              </a:tr>
              <a:tr h="32193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Total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31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19,9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2,1 (3)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2,2 (2)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558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1.095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9664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417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516975"/>
            <a:ext cx="8051711" cy="8609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l-NL" dirty="0"/>
              <a:t>Outdoor </a:t>
            </a:r>
            <a:r>
              <a:rPr lang="nl-NL" dirty="0" err="1"/>
              <a:t>sports</a:t>
            </a:r>
            <a:r>
              <a:rPr lang="nl-NL" dirty="0"/>
              <a:t> – </a:t>
            </a:r>
            <a:br>
              <a:rPr lang="nl-NL" dirty="0"/>
            </a:b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perspective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5156"/>
            <a:ext cx="7869331" cy="99481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 err="1"/>
              <a:t>Example</a:t>
            </a:r>
            <a:r>
              <a:rPr lang="nl-NL" dirty="0"/>
              <a:t> research Veldhoven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u="sng" dirty="0" err="1"/>
              <a:t>Bandwidth</a:t>
            </a:r>
            <a:r>
              <a:rPr lang="nl-NL" sz="1600" u="sng" dirty="0"/>
              <a:t> (</a:t>
            </a:r>
            <a:r>
              <a:rPr lang="nl-NL" sz="1600" u="sng" dirty="0" err="1"/>
              <a:t>future</a:t>
            </a:r>
            <a:r>
              <a:rPr lang="nl-NL" sz="1600" u="sng" dirty="0"/>
              <a:t>) </a:t>
            </a:r>
            <a:r>
              <a:rPr lang="nl-NL" sz="1600" u="sng" dirty="0" err="1"/>
              <a:t>needed</a:t>
            </a:r>
            <a:r>
              <a:rPr lang="nl-NL" sz="1600" u="sng" dirty="0"/>
              <a:t> no. </a:t>
            </a:r>
            <a:r>
              <a:rPr lang="nl-NL" sz="1600" u="sng" dirty="0" err="1"/>
              <a:t>Standardized</a:t>
            </a:r>
            <a:r>
              <a:rPr lang="nl-NL" sz="1600" u="sng" dirty="0"/>
              <a:t> teams fieldhockey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89FF-80F6-4758-8A39-AFC4980A0D1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EF58DC33-D9B1-4E6A-B981-44491A84B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927900"/>
              </p:ext>
            </p:extLst>
          </p:nvPr>
        </p:nvGraphicFramePr>
        <p:xfrm>
          <a:off x="1085873" y="2522366"/>
          <a:ext cx="7311792" cy="378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6927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11776"/>
            <a:ext cx="7886700" cy="860928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Example</a:t>
            </a:r>
            <a:r>
              <a:rPr lang="nl-NL" dirty="0"/>
              <a:t>: Indoor </a:t>
            </a:r>
            <a:r>
              <a:rPr lang="en-GB" dirty="0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619223" y="2083875"/>
            <a:ext cx="7886700" cy="3707326"/>
          </a:xfrm>
        </p:spPr>
        <p:txBody>
          <a:bodyPr>
            <a:normAutofit/>
          </a:bodyPr>
          <a:lstStyle/>
          <a:p>
            <a:r>
              <a:rPr lang="nl-NL" dirty="0" err="1"/>
              <a:t>Optimalization</a:t>
            </a:r>
            <a:r>
              <a:rPr lang="nl-NL" dirty="0"/>
              <a:t> of </a:t>
            </a:r>
            <a:r>
              <a:rPr lang="nl-NL" dirty="0" err="1"/>
              <a:t>presence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of indoor sport </a:t>
            </a:r>
            <a:r>
              <a:rPr lang="nl-NL" dirty="0" err="1"/>
              <a:t>facilities</a:t>
            </a:r>
            <a:endParaRPr lang="nl-NL" dirty="0"/>
          </a:p>
          <a:p>
            <a:endParaRPr lang="nl-NL" dirty="0"/>
          </a:p>
          <a:p>
            <a:r>
              <a:rPr lang="nl-NL" dirty="0"/>
              <a:t>Standard </a:t>
            </a:r>
            <a:r>
              <a:rPr lang="nl-NL" dirty="0" err="1"/>
              <a:t>multi</a:t>
            </a:r>
            <a:r>
              <a:rPr lang="nl-NL" dirty="0"/>
              <a:t>-sport </a:t>
            </a:r>
            <a:r>
              <a:rPr lang="nl-NL" dirty="0" err="1"/>
              <a:t>facilities</a:t>
            </a:r>
            <a:r>
              <a:rPr lang="nl-NL" dirty="0"/>
              <a:t> (i.e. no sport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)</a:t>
            </a:r>
          </a:p>
          <a:p>
            <a:pPr lvl="1"/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Suited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for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physical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education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in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Dutch system</a:t>
            </a:r>
          </a:p>
          <a:p>
            <a:pPr lvl="1"/>
            <a:endParaRPr lang="nl-NL" dirty="0"/>
          </a:p>
          <a:p>
            <a:r>
              <a:rPr lang="nl-NL" dirty="0" err="1"/>
              <a:t>Distinguish</a:t>
            </a:r>
            <a:r>
              <a:rPr lang="nl-NL" dirty="0"/>
              <a:t> </a:t>
            </a:r>
            <a:r>
              <a:rPr lang="nl-NL" dirty="0" err="1"/>
              <a:t>three</a:t>
            </a:r>
            <a:r>
              <a:rPr lang="nl-NL" dirty="0"/>
              <a:t> types of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: </a:t>
            </a:r>
            <a:r>
              <a:rPr lang="nl-NL" i="1" dirty="0"/>
              <a:t>large</a:t>
            </a:r>
            <a:r>
              <a:rPr lang="nl-NL" dirty="0"/>
              <a:t>, </a:t>
            </a:r>
            <a:r>
              <a:rPr lang="nl-NL" i="1" dirty="0"/>
              <a:t>medium</a:t>
            </a:r>
            <a:r>
              <a:rPr lang="nl-NL" dirty="0"/>
              <a:t> &amp; </a:t>
            </a:r>
            <a:r>
              <a:rPr lang="nl-NL" i="1" dirty="0"/>
              <a:t>small</a:t>
            </a:r>
          </a:p>
          <a:p>
            <a:pPr lvl="1"/>
            <a:endParaRPr lang="nl-NL" dirty="0"/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A5C5D746-65F6-4751-9A2B-F527B0BA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1D2D6E74-495E-4A0E-9DB4-36D6203544AE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D684A039-9821-463D-A11A-E4C13844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69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11776"/>
            <a:ext cx="8515350" cy="860928"/>
          </a:xfrm>
        </p:spPr>
        <p:txBody>
          <a:bodyPr>
            <a:normAutofit/>
          </a:bodyPr>
          <a:lstStyle/>
          <a:p>
            <a:r>
              <a:rPr lang="nl-NL" dirty="0"/>
              <a:t>Types of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27</a:t>
            </a:fld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629369" y="1894681"/>
            <a:ext cx="7920000" cy="4320000"/>
            <a:chOff x="304800" y="-1238250"/>
            <a:chExt cx="7920000" cy="4320000"/>
          </a:xfrm>
        </p:grpSpPr>
        <p:grpSp>
          <p:nvGrpSpPr>
            <p:cNvPr id="7" name="Groep 6"/>
            <p:cNvGrpSpPr/>
            <p:nvPr/>
          </p:nvGrpSpPr>
          <p:grpSpPr>
            <a:xfrm>
              <a:off x="304800" y="-1233589"/>
              <a:ext cx="7920000" cy="4315339"/>
              <a:chOff x="2362200" y="-3276600"/>
              <a:chExt cx="15840000" cy="8640000"/>
            </a:xfrm>
          </p:grpSpPr>
          <p:sp>
            <p:nvSpPr>
              <p:cNvPr id="11" name="Rechthoek 10"/>
              <p:cNvSpPr/>
              <p:nvPr/>
            </p:nvSpPr>
            <p:spPr>
              <a:xfrm>
                <a:off x="2362200" y="-3276600"/>
                <a:ext cx="15840000" cy="8640000"/>
              </a:xfrm>
              <a:prstGeom prst="rect">
                <a:avLst/>
              </a:prstGeom>
              <a:solidFill>
                <a:srgbClr val="BE80A0"/>
              </a:solidFill>
              <a:ln>
                <a:solidFill>
                  <a:srgbClr val="7C004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Rechthoek 11"/>
              <p:cNvSpPr/>
              <p:nvPr/>
            </p:nvSpPr>
            <p:spPr>
              <a:xfrm>
                <a:off x="7592568" y="-2916600"/>
                <a:ext cx="10080000" cy="7920000"/>
              </a:xfrm>
              <a:prstGeom prst="rect">
                <a:avLst/>
              </a:prstGeom>
              <a:solidFill>
                <a:srgbClr val="80D6F7"/>
              </a:solidFill>
              <a:ln>
                <a:solidFill>
                  <a:srgbClr val="00ADEF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hthoek 12"/>
              <p:cNvSpPr/>
              <p:nvPr/>
            </p:nvSpPr>
            <p:spPr>
              <a:xfrm rot="5400000">
                <a:off x="11591343" y="-1114271"/>
                <a:ext cx="7568166" cy="4315340"/>
              </a:xfrm>
              <a:prstGeom prst="rect">
                <a:avLst/>
              </a:prstGeom>
              <a:solidFill>
                <a:srgbClr val="FFF289"/>
              </a:solidFill>
              <a:ln>
                <a:solidFill>
                  <a:srgbClr val="FFE51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" name="Tekstvak 7"/>
            <p:cNvSpPr txBox="1"/>
            <p:nvPr/>
          </p:nvSpPr>
          <p:spPr>
            <a:xfrm>
              <a:off x="304800" y="-1238250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Large (44 x 24)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2919984" y="-1053783"/>
              <a:ext cx="2490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Medium (28 x 22)</a:t>
              </a: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5732578" y="-869117"/>
              <a:ext cx="1607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Small (21 x 12)</a:t>
              </a:r>
            </a:p>
          </p:txBody>
        </p:sp>
      </p:grpSp>
      <p:sp>
        <p:nvSpPr>
          <p:cNvPr id="14" name="Tijdelijke aanduiding voor voettekst 3">
            <a:extLst>
              <a:ext uri="{FF2B5EF4-FFF2-40B4-BE49-F238E27FC236}">
                <a16:creationId xmlns:a16="http://schemas.microsoft.com/office/drawing/2014/main" id="{606D00D0-D636-423B-BEE1-51C0F469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056E5321-D799-4789-9AE9-44A7B33BC15C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6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7955D4ED-291C-4F87-A94C-58612269D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44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</a:t>
            </a:r>
            <a:r>
              <a:rPr lang="nl-NL" dirty="0" err="1"/>
              <a:t>Instruments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2083874"/>
            <a:ext cx="7886700" cy="3580326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Dutch Planning </a:t>
            </a:r>
            <a:r>
              <a:rPr lang="nl-NL" dirty="0" err="1"/>
              <a:t>Statistics</a:t>
            </a:r>
            <a:r>
              <a:rPr lang="nl-NL" dirty="0"/>
              <a:t> (</a:t>
            </a:r>
            <a:r>
              <a:rPr lang="nl-NL" i="1" dirty="0"/>
              <a:t>Planologische Kengetallen</a:t>
            </a:r>
            <a:r>
              <a:rPr lang="nl-NL" dirty="0"/>
              <a:t>)</a:t>
            </a:r>
          </a:p>
          <a:p>
            <a:pPr lvl="1"/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Development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standards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(i.e.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number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of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inhabitants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per facility)</a:t>
            </a:r>
          </a:p>
          <a:p>
            <a:pPr lvl="1"/>
            <a:endParaRPr lang="nl-NL" sz="2400" dirty="0">
              <a:solidFill>
                <a:srgbClr val="000000"/>
              </a:solidFill>
            </a:endParaRPr>
          </a:p>
          <a:p>
            <a:pPr lvl="1"/>
            <a:r>
              <a:rPr lang="nl-NL" sz="2400" dirty="0">
                <a:solidFill>
                  <a:srgbClr val="000000"/>
                </a:solidFill>
              </a:rPr>
              <a:t>	Large indoor </a:t>
            </a:r>
            <a:r>
              <a:rPr lang="nl-NL" sz="2400" dirty="0" err="1">
                <a:solidFill>
                  <a:srgbClr val="000000"/>
                </a:solidFill>
              </a:rPr>
              <a:t>sports</a:t>
            </a:r>
            <a:r>
              <a:rPr lang="nl-NL" sz="2400" dirty="0">
                <a:solidFill>
                  <a:srgbClr val="000000"/>
                </a:solidFill>
              </a:rPr>
              <a:t> facility: 1 facility per 15.000 – 20.000 	</a:t>
            </a:r>
            <a:r>
              <a:rPr lang="nl-NL" sz="2400" dirty="0" err="1">
                <a:solidFill>
                  <a:srgbClr val="000000"/>
                </a:solidFill>
              </a:rPr>
              <a:t>inhabitants</a:t>
            </a:r>
            <a:r>
              <a:rPr lang="nl-NL" sz="2400" dirty="0">
                <a:solidFill>
                  <a:srgbClr val="000000"/>
                </a:solidFill>
              </a:rPr>
              <a:t> </a:t>
            </a:r>
            <a:br>
              <a:rPr lang="nl-NL" sz="2400" dirty="0">
                <a:solidFill>
                  <a:srgbClr val="000000"/>
                </a:solidFill>
              </a:rPr>
            </a:br>
            <a:endParaRPr 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	Medium indoor </a:t>
            </a:r>
            <a:r>
              <a:rPr lang="nl-NL" dirty="0" err="1">
                <a:solidFill>
                  <a:srgbClr val="000000"/>
                </a:solidFill>
              </a:rPr>
              <a:t>sports</a:t>
            </a:r>
            <a:r>
              <a:rPr lang="nl-NL" dirty="0">
                <a:solidFill>
                  <a:srgbClr val="000000"/>
                </a:solidFill>
              </a:rPr>
              <a:t> facility: </a:t>
            </a:r>
            <a:r>
              <a:rPr lang="nl-NL" sz="2400" dirty="0">
                <a:solidFill>
                  <a:srgbClr val="000000"/>
                </a:solidFill>
              </a:rPr>
              <a:t>1 facility per 10.000 – 	12.500 </a:t>
            </a:r>
            <a:r>
              <a:rPr lang="nl-NL" sz="2400" dirty="0" err="1">
                <a:solidFill>
                  <a:srgbClr val="000000"/>
                </a:solidFill>
              </a:rPr>
              <a:t>inhabitants</a:t>
            </a:r>
            <a:endParaRPr 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	Small indoor </a:t>
            </a:r>
            <a:r>
              <a:rPr lang="nl-NL" dirty="0" err="1">
                <a:solidFill>
                  <a:srgbClr val="000000"/>
                </a:solidFill>
              </a:rPr>
              <a:t>sports</a:t>
            </a:r>
            <a:r>
              <a:rPr lang="nl-NL" dirty="0">
                <a:solidFill>
                  <a:srgbClr val="000000"/>
                </a:solidFill>
              </a:rPr>
              <a:t> facility: 1 facility per 3.000 	</a:t>
            </a:r>
            <a:r>
              <a:rPr lang="nl-NL" dirty="0" err="1">
                <a:solidFill>
                  <a:srgbClr val="000000"/>
                </a:solidFill>
              </a:rPr>
              <a:t>inhabitants</a:t>
            </a:r>
            <a:r>
              <a:rPr lang="nl-NL" dirty="0">
                <a:solidFill>
                  <a:srgbClr val="000000"/>
                </a:solidFill>
              </a:rPr>
              <a:t> (</a:t>
            </a:r>
            <a:r>
              <a:rPr lang="nl-NL" dirty="0" err="1">
                <a:solidFill>
                  <a:srgbClr val="000000"/>
                </a:solidFill>
              </a:rPr>
              <a:t>b</a:t>
            </a:r>
            <a:r>
              <a:rPr lang="nl-NL" sz="2400" dirty="0" err="1">
                <a:solidFill>
                  <a:srgbClr val="000000"/>
                </a:solidFill>
              </a:rPr>
              <a:t>ased</a:t>
            </a:r>
            <a:r>
              <a:rPr lang="nl-NL" sz="2400" dirty="0">
                <a:solidFill>
                  <a:srgbClr val="000000"/>
                </a:solidFill>
              </a:rPr>
              <a:t> on </a:t>
            </a:r>
            <a:r>
              <a:rPr lang="nl-NL" sz="2400" dirty="0" err="1">
                <a:solidFill>
                  <a:srgbClr val="000000"/>
                </a:solidFill>
              </a:rPr>
              <a:t>legislation</a:t>
            </a:r>
            <a:r>
              <a:rPr lang="nl-NL" sz="2400" dirty="0">
                <a:solidFill>
                  <a:srgbClr val="000000"/>
                </a:solidFill>
              </a:rPr>
              <a:t> </a:t>
            </a:r>
            <a:r>
              <a:rPr lang="nl-NL" sz="2400" dirty="0" err="1">
                <a:solidFill>
                  <a:srgbClr val="000000"/>
                </a:solidFill>
              </a:rPr>
              <a:t>task</a:t>
            </a:r>
            <a:r>
              <a:rPr lang="nl-NL" sz="2400" dirty="0">
                <a:solidFill>
                  <a:srgbClr val="000000"/>
                </a:solidFill>
              </a:rPr>
              <a:t> </a:t>
            </a:r>
            <a:r>
              <a:rPr lang="nl-NL" sz="2400" dirty="0" err="1">
                <a:solidFill>
                  <a:srgbClr val="000000"/>
                </a:solidFill>
              </a:rPr>
              <a:t>for</a:t>
            </a:r>
            <a:r>
              <a:rPr lang="nl-NL" sz="2400" dirty="0">
                <a:solidFill>
                  <a:srgbClr val="000000"/>
                </a:solidFill>
              </a:rPr>
              <a:t> </a:t>
            </a:r>
            <a:r>
              <a:rPr lang="nl-NL" sz="2400" dirty="0" err="1">
                <a:solidFill>
                  <a:srgbClr val="000000"/>
                </a:solidFill>
              </a:rPr>
              <a:t>physical</a:t>
            </a:r>
            <a:r>
              <a:rPr lang="nl-NL" sz="2400" dirty="0">
                <a:solidFill>
                  <a:srgbClr val="000000"/>
                </a:solidFill>
              </a:rPr>
              <a:t> 	</a:t>
            </a:r>
            <a:r>
              <a:rPr lang="nl-NL" sz="2400" dirty="0" err="1">
                <a:solidFill>
                  <a:srgbClr val="000000"/>
                </a:solidFill>
              </a:rPr>
              <a:t>education</a:t>
            </a:r>
            <a:r>
              <a:rPr lang="nl-NL" sz="2400" dirty="0">
                <a:solidFill>
                  <a:srgbClr val="000000"/>
                </a:solidFill>
              </a:rPr>
              <a:t>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3C4CDE97-1C1A-4BD1-AFD0-97EDAC54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2545D3D8-93B3-4E28-953F-A77CB68534E2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E93785A9-910A-4FBD-8BE4-06EFDA01F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80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Dutch Sport Facility Database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646019" y="2083875"/>
            <a:ext cx="7886700" cy="3707326"/>
          </a:xfrm>
        </p:spPr>
        <p:txBody>
          <a:bodyPr>
            <a:normAutofit/>
          </a:bodyPr>
          <a:lstStyle/>
          <a:p>
            <a:r>
              <a:rPr lang="nl-NL" dirty="0"/>
              <a:t>Over 20.000 sport </a:t>
            </a:r>
            <a:r>
              <a:rPr lang="nl-NL" dirty="0" err="1"/>
              <a:t>facilities</a:t>
            </a:r>
            <a:endParaRPr lang="nl-NL" dirty="0"/>
          </a:p>
          <a:p>
            <a:pPr lvl="1"/>
            <a:r>
              <a:rPr lang="nl-NL" dirty="0"/>
              <a:t>Covers </a:t>
            </a:r>
            <a:r>
              <a:rPr lang="nl-NL" dirty="0" err="1"/>
              <a:t>almost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 in The Netherlands</a:t>
            </a:r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ED9555E-1C63-4AE8-8A5D-C471099968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5446" y="3677441"/>
          <a:ext cx="78867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69295257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17892678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1918592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193336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Large </a:t>
                      </a:r>
                      <a:r>
                        <a:rPr lang="nl-NL" dirty="0" err="1"/>
                        <a:t>facilities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 </a:t>
                      </a:r>
                      <a:r>
                        <a:rPr lang="nl-NL" dirty="0" err="1"/>
                        <a:t>facilities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Small </a:t>
                      </a:r>
                      <a:r>
                        <a:rPr lang="nl-NL" dirty="0" err="1"/>
                        <a:t>facilities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2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79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Actual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presence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1 per</a:t>
                      </a:r>
                      <a:r>
                        <a:rPr lang="nl-NL" i="1" baseline="0" dirty="0"/>
                        <a:t> 9.000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1</a:t>
                      </a:r>
                      <a:r>
                        <a:rPr lang="nl-NL" i="1" baseline="0" dirty="0"/>
                        <a:t> per 25.000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1 per 4.000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27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Guideline / norm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15.000-20.000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10.000-12.500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191484"/>
                  </a:ext>
                </a:extLst>
              </a:tr>
            </a:tbl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5E100AA4-5ACE-4011-93FD-BF1B14DAB514}"/>
              </a:ext>
            </a:extLst>
          </p:cNvPr>
          <p:cNvSpPr/>
          <p:nvPr/>
        </p:nvSpPr>
        <p:spPr>
          <a:xfrm>
            <a:off x="735291" y="3105835"/>
            <a:ext cx="7673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/>
              <a:t>Table</a:t>
            </a:r>
            <a:r>
              <a:rPr lang="nl-NL" dirty="0"/>
              <a:t> 1 – </a:t>
            </a:r>
            <a:r>
              <a:rPr lang="nl-NL" dirty="0" err="1"/>
              <a:t>Number</a:t>
            </a:r>
            <a:r>
              <a:rPr lang="nl-NL" dirty="0"/>
              <a:t> of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 in The Netherlands (</a:t>
            </a:r>
            <a:r>
              <a:rPr lang="nl-NL" i="1" dirty="0"/>
              <a:t>DSA, 2016</a:t>
            </a:r>
            <a:r>
              <a:rPr lang="nl-NL" dirty="0"/>
              <a:t>)</a:t>
            </a:r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51CBF6F2-333C-4EAE-94B2-9F06D6F3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14743FDD-932D-4873-A60C-C187339E38DF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C493C2CC-6933-49FC-BF60-4ED16C1F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3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9639" y="446186"/>
            <a:ext cx="7886700" cy="860928"/>
          </a:xfrm>
        </p:spPr>
        <p:txBody>
          <a:bodyPr>
            <a:normAutofit/>
          </a:bodyPr>
          <a:lstStyle/>
          <a:p>
            <a:r>
              <a:rPr lang="nl-NL" dirty="0" err="1"/>
              <a:t>Why</a:t>
            </a:r>
            <a:r>
              <a:rPr lang="nl-NL" dirty="0"/>
              <a:t> sport policy?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84100"/>
            <a:ext cx="8206257" cy="4468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600" dirty="0"/>
              <a:t>Leisure time, </a:t>
            </a:r>
            <a:r>
              <a:rPr lang="nl-NL" sz="2600" dirty="0" err="1"/>
              <a:t>own</a:t>
            </a:r>
            <a:r>
              <a:rPr lang="nl-NL" sz="2600" dirty="0"/>
              <a:t> </a:t>
            </a:r>
            <a:r>
              <a:rPr lang="nl-NL" sz="2600" dirty="0" err="1"/>
              <a:t>responsibility</a:t>
            </a:r>
            <a:r>
              <a:rPr lang="nl-NL" sz="2600" dirty="0"/>
              <a:t>?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 err="1"/>
              <a:t>Social</a:t>
            </a:r>
            <a:r>
              <a:rPr lang="nl-NL" sz="2600" dirty="0"/>
              <a:t> right – Sport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All</a:t>
            </a:r>
            <a:r>
              <a:rPr lang="nl-NL" sz="2600" dirty="0"/>
              <a:t> (market failure)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/>
              <a:t>Benefits of sport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the</a:t>
            </a:r>
            <a:r>
              <a:rPr lang="nl-NL" sz="2600" dirty="0"/>
              <a:t> </a:t>
            </a:r>
            <a:r>
              <a:rPr lang="nl-NL" sz="2600" dirty="0" err="1"/>
              <a:t>individual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</a:t>
            </a:r>
            <a:r>
              <a:rPr lang="nl-NL" sz="2600" dirty="0" err="1"/>
              <a:t>for</a:t>
            </a:r>
            <a:r>
              <a:rPr lang="nl-NL" sz="2600" dirty="0"/>
              <a:t> society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 err="1"/>
              <a:t>Facilitate</a:t>
            </a:r>
            <a:r>
              <a:rPr lang="nl-NL" sz="2600" dirty="0"/>
              <a:t> sport </a:t>
            </a:r>
            <a:r>
              <a:rPr lang="nl-NL" sz="2600" dirty="0" err="1"/>
              <a:t>participation</a:t>
            </a:r>
            <a:endParaRPr lang="nl-NL" sz="2600" dirty="0"/>
          </a:p>
          <a:p>
            <a:pPr marL="0" indent="0">
              <a:buNone/>
            </a:pP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influence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behaviour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977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Dutch </a:t>
            </a:r>
            <a:r>
              <a:rPr lang="nl-NL" dirty="0" err="1"/>
              <a:t>Usage</a:t>
            </a:r>
            <a:r>
              <a:rPr lang="nl-NL" dirty="0"/>
              <a:t> </a:t>
            </a:r>
            <a:r>
              <a:rPr lang="nl-NL" dirty="0" err="1"/>
              <a:t>Statistics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2083874"/>
            <a:ext cx="7886700" cy="3580326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Dutch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Federation</a:t>
            </a:r>
            <a:r>
              <a:rPr lang="nl-NL" dirty="0"/>
              <a:t> Guideline (</a:t>
            </a:r>
            <a:r>
              <a:rPr lang="nl-NL" i="1" dirty="0"/>
              <a:t>NOC*NSF</a:t>
            </a:r>
            <a:r>
              <a:rPr lang="nl-NL" dirty="0"/>
              <a:t>)</a:t>
            </a:r>
          </a:p>
          <a:p>
            <a:pPr lvl="1"/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Minimum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desired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usage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on a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annual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basis: 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35 weeks * 40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hours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= 1.400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hours</a:t>
            </a:r>
            <a:endParaRPr lang="nl-NL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Association of Dutch </a:t>
            </a:r>
            <a:r>
              <a:rPr lang="nl-NL" dirty="0" err="1"/>
              <a:t>Municipalities</a:t>
            </a:r>
            <a:r>
              <a:rPr lang="nl-NL" dirty="0"/>
              <a:t> Guideline (</a:t>
            </a:r>
            <a:r>
              <a:rPr lang="nl-NL" i="1" dirty="0"/>
              <a:t>VNG</a:t>
            </a:r>
            <a:r>
              <a:rPr lang="nl-NL" dirty="0"/>
              <a:t>)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Minimum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desired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usage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on a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annual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basis (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including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physical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education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)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40 weeks * 40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hours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= 1.600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hours</a:t>
            </a:r>
            <a:endParaRPr lang="nl-NL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AC668DAF-D350-4C42-B777-7E7CAC16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6401AB18-98DE-4EF3-9022-3568F1174041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FB101876-2A31-4F53-A842-26CC79ED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24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244"/>
            <a:ext cx="7886700" cy="860928"/>
          </a:xfrm>
        </p:spPr>
        <p:txBody>
          <a:bodyPr/>
          <a:lstStyle/>
          <a:p>
            <a:r>
              <a:rPr lang="nl-NL" dirty="0"/>
              <a:t>Dutch Planning </a:t>
            </a:r>
            <a:r>
              <a:rPr lang="nl-NL" dirty="0" err="1"/>
              <a:t>Statistics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-33251" y="5327134"/>
            <a:ext cx="9144000" cy="854591"/>
          </a:xfrm>
        </p:spPr>
        <p:txBody>
          <a:bodyPr>
            <a:normAutofit/>
          </a:bodyPr>
          <a:lstStyle/>
          <a:p>
            <a:r>
              <a:rPr lang="nl-NL" dirty="0"/>
              <a:t>The </a:t>
            </a:r>
            <a:r>
              <a:rPr lang="nl-NL" dirty="0" err="1"/>
              <a:t>presence</a:t>
            </a:r>
            <a:r>
              <a:rPr lang="nl-NL" dirty="0"/>
              <a:t> of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majority</a:t>
            </a:r>
            <a:r>
              <a:rPr lang="nl-NL" dirty="0"/>
              <a:t> of Dutch </a:t>
            </a:r>
            <a:r>
              <a:rPr lang="nl-NL" dirty="0" err="1"/>
              <a:t>municipalities</a:t>
            </a:r>
            <a:r>
              <a:rPr lang="nl-NL" dirty="0"/>
              <a:t> </a:t>
            </a:r>
            <a:r>
              <a:rPr lang="nl-NL" dirty="0" err="1"/>
              <a:t>exceed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theoretical</a:t>
            </a:r>
            <a:r>
              <a:rPr lang="nl-NL" dirty="0"/>
              <a:t> </a:t>
            </a:r>
            <a:r>
              <a:rPr lang="nl-NL" dirty="0" err="1"/>
              <a:t>need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0" y="1038034"/>
            <a:ext cx="911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Figure</a:t>
            </a:r>
            <a:r>
              <a:rPr lang="nl-NL" dirty="0"/>
              <a:t> 1 – </a:t>
            </a:r>
            <a:r>
              <a:rPr lang="nl-NL" dirty="0" err="1"/>
              <a:t>Number</a:t>
            </a:r>
            <a:r>
              <a:rPr lang="nl-NL" dirty="0"/>
              <a:t> of Dutch </a:t>
            </a:r>
            <a:r>
              <a:rPr lang="nl-NL" dirty="0" err="1"/>
              <a:t>municipalities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ratio </a:t>
            </a:r>
            <a:r>
              <a:rPr lang="nl-NL" dirty="0" err="1"/>
              <a:t>between</a:t>
            </a:r>
            <a:r>
              <a:rPr lang="nl-NL" dirty="0"/>
              <a:t>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 </a:t>
            </a:r>
            <a:r>
              <a:rPr lang="nl-NL" dirty="0" err="1"/>
              <a:t>presence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theoretical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(</a:t>
            </a:r>
            <a:r>
              <a:rPr lang="nl-NL" i="1" dirty="0"/>
              <a:t>DSA, 2016</a:t>
            </a:r>
            <a:r>
              <a:rPr lang="nl-NL" dirty="0"/>
              <a:t>)</a:t>
            </a:r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/>
          </p:nvPr>
        </p:nvGraphicFramePr>
        <p:xfrm>
          <a:off x="-33251" y="1814227"/>
          <a:ext cx="9144000" cy="359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93F29CEB-15C6-4CB3-AD95-446070E5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ijdelijke aanduiding voor voettekst 3">
            <a:extLst>
              <a:ext uri="{FF2B5EF4-FFF2-40B4-BE49-F238E27FC236}">
                <a16:creationId xmlns:a16="http://schemas.microsoft.com/office/drawing/2014/main" id="{A052D41D-2D0E-4FED-B02D-F286A7602946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C2D4535E-3E6E-4250-96FC-FA21CB35C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43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11776"/>
            <a:ext cx="8515350" cy="1423424"/>
          </a:xfrm>
        </p:spPr>
        <p:txBody>
          <a:bodyPr>
            <a:normAutofit/>
          </a:bodyPr>
          <a:lstStyle/>
          <a:p>
            <a:r>
              <a:rPr lang="nl-NL" dirty="0"/>
              <a:t>Benchmark </a:t>
            </a:r>
            <a:r>
              <a:rPr lang="nl-NL" dirty="0" err="1"/>
              <a:t>Usage</a:t>
            </a:r>
            <a:r>
              <a:rPr lang="nl-NL" dirty="0"/>
              <a:t> Sport</a:t>
            </a:r>
            <a:br>
              <a:rPr lang="nl-NL" dirty="0"/>
            </a:br>
            <a:r>
              <a:rPr lang="nl-NL" dirty="0" err="1"/>
              <a:t>Facilities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628650" y="2566475"/>
            <a:ext cx="7886700" cy="3707326"/>
          </a:xfrm>
        </p:spPr>
        <p:txBody>
          <a:bodyPr>
            <a:normAutofit/>
          </a:bodyPr>
          <a:lstStyle/>
          <a:p>
            <a:r>
              <a:rPr lang="nl-NL" dirty="0" err="1"/>
              <a:t>Contains</a:t>
            </a:r>
            <a:r>
              <a:rPr lang="nl-NL" dirty="0"/>
              <a:t> </a:t>
            </a:r>
            <a:r>
              <a:rPr lang="nl-NL" dirty="0" err="1"/>
              <a:t>usage</a:t>
            </a:r>
            <a:r>
              <a:rPr lang="nl-NL" dirty="0"/>
              <a:t> data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30 Dutch </a:t>
            </a:r>
            <a:r>
              <a:rPr lang="nl-NL" dirty="0" err="1"/>
              <a:t>municipalities</a:t>
            </a:r>
            <a:endParaRPr lang="nl-NL" dirty="0"/>
          </a:p>
          <a:p>
            <a:pPr lvl="1"/>
            <a:r>
              <a:rPr lang="nl-NL" dirty="0"/>
              <a:t>98 large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, 47 medium </a:t>
            </a:r>
            <a:r>
              <a:rPr lang="nl-NL" dirty="0" err="1"/>
              <a:t>facilities</a:t>
            </a:r>
            <a:r>
              <a:rPr lang="nl-NL" dirty="0"/>
              <a:t> &amp; 233 small </a:t>
            </a:r>
            <a:r>
              <a:rPr lang="nl-NL" dirty="0" err="1"/>
              <a:t>facilities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Contains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date, time, user &amp; </a:t>
            </a:r>
            <a:r>
              <a:rPr lang="nl-NL" dirty="0" err="1"/>
              <a:t>activity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usage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34556241-1466-4D0A-A1B4-7530874F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D30FA644-AA8B-4DD3-AF34-DCC5EFC9EC1A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A7F199EA-59CC-4671-B3DC-E4BE57A5E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87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nl-NL" dirty="0" err="1"/>
              <a:t>Usage</a:t>
            </a:r>
            <a:r>
              <a:rPr lang="nl-NL" dirty="0"/>
              <a:t> </a:t>
            </a:r>
            <a:r>
              <a:rPr lang="nl-NL" dirty="0" err="1"/>
              <a:t>guidelines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33</a:t>
            </a:fld>
            <a:endParaRPr lang="nl-NL" dirty="0"/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/>
          </p:nvPr>
        </p:nvGraphicFramePr>
        <p:xfrm>
          <a:off x="0" y="1473294"/>
          <a:ext cx="9144000" cy="293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jdelijke aanduiding voor tekst 3"/>
          <p:cNvSpPr txBox="1">
            <a:spLocks/>
          </p:cNvSpPr>
          <p:nvPr/>
        </p:nvSpPr>
        <p:spPr>
          <a:xfrm>
            <a:off x="0" y="4779407"/>
            <a:ext cx="9144000" cy="1293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The </a:t>
            </a:r>
            <a:r>
              <a:rPr lang="nl-NL" sz="2400" dirty="0" err="1"/>
              <a:t>greater</a:t>
            </a:r>
            <a:r>
              <a:rPr lang="nl-NL" sz="2400" dirty="0"/>
              <a:t> </a:t>
            </a:r>
            <a:r>
              <a:rPr lang="nl-NL" sz="2400" dirty="0" err="1"/>
              <a:t>majority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facilities</a:t>
            </a:r>
            <a:r>
              <a:rPr lang="nl-NL" sz="2400" dirty="0"/>
              <a:t> do </a:t>
            </a:r>
            <a:r>
              <a:rPr lang="nl-NL" sz="2400" u="sng" dirty="0" err="1"/>
              <a:t>not</a:t>
            </a:r>
            <a:r>
              <a:rPr lang="nl-NL" sz="2400" dirty="0"/>
              <a:t> meet </a:t>
            </a:r>
            <a:r>
              <a:rPr lang="nl-NL" sz="2400" dirty="0" err="1"/>
              <a:t>the</a:t>
            </a:r>
            <a:r>
              <a:rPr lang="nl-NL" sz="2400" dirty="0"/>
              <a:t> guideline </a:t>
            </a:r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Dutch </a:t>
            </a:r>
            <a:r>
              <a:rPr lang="nl-NL" sz="2400" dirty="0" err="1"/>
              <a:t>Sports</a:t>
            </a:r>
            <a:r>
              <a:rPr lang="nl-NL" sz="2400" dirty="0"/>
              <a:t> </a:t>
            </a:r>
            <a:r>
              <a:rPr lang="nl-NL" sz="2400" dirty="0" err="1"/>
              <a:t>Federation</a:t>
            </a:r>
            <a:endParaRPr lang="nl-NL" sz="2400" dirty="0"/>
          </a:p>
          <a:p>
            <a:pPr marL="457200" lvl="1" indent="0">
              <a:buNone/>
            </a:pPr>
            <a:r>
              <a:rPr lang="nl-NL" sz="2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A significant </a:t>
            </a:r>
            <a:r>
              <a:rPr lang="nl-NL" sz="20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amount</a:t>
            </a:r>
            <a:r>
              <a:rPr lang="nl-NL" sz="2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</a:t>
            </a:r>
            <a:r>
              <a:rPr lang="nl-NL" sz="20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also</a:t>
            </a:r>
            <a:r>
              <a:rPr lang="nl-NL" sz="2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</a:t>
            </a:r>
            <a:r>
              <a:rPr lang="nl-NL" sz="20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doesn’t</a:t>
            </a:r>
            <a:r>
              <a:rPr lang="nl-NL" sz="2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pass </a:t>
            </a:r>
            <a:r>
              <a:rPr lang="nl-NL" sz="20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the</a:t>
            </a:r>
            <a:r>
              <a:rPr lang="nl-NL" sz="2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Association of Dutch </a:t>
            </a:r>
            <a:r>
              <a:rPr lang="nl-NL" sz="20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Municipalities</a:t>
            </a:r>
            <a:r>
              <a:rPr lang="nl-NL" sz="2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guideline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0" y="11006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Figure</a:t>
            </a:r>
            <a:r>
              <a:rPr lang="nl-NL" dirty="0"/>
              <a:t> 2 – </a:t>
            </a:r>
            <a:r>
              <a:rPr lang="nl-NL" dirty="0" err="1"/>
              <a:t>Number</a:t>
            </a:r>
            <a:r>
              <a:rPr lang="nl-NL" dirty="0"/>
              <a:t> of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meet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guidelines</a:t>
            </a:r>
            <a:r>
              <a:rPr lang="nl-NL" dirty="0"/>
              <a:t> </a:t>
            </a:r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C785372B-D323-4003-8C1E-8A256F33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Tijdelijke aanduiding voor voettekst 3">
            <a:extLst>
              <a:ext uri="{FF2B5EF4-FFF2-40B4-BE49-F238E27FC236}">
                <a16:creationId xmlns:a16="http://schemas.microsoft.com/office/drawing/2014/main" id="{970BD33C-3E4C-49CF-A134-0ACAC6742982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4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0340EC1D-D9D5-4CAA-94C2-72D9809F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78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767"/>
            <a:ext cx="7886700" cy="860928"/>
          </a:xfrm>
        </p:spPr>
        <p:txBody>
          <a:bodyPr/>
          <a:lstStyle/>
          <a:p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err="1"/>
              <a:t>usage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34</a:t>
            </a:fld>
            <a:endParaRPr lang="nl-NL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afiek 6"/>
              <p:cNvGraphicFramePr/>
              <p:nvPr>
                <p:extLst/>
              </p:nvPr>
            </p:nvGraphicFramePr>
            <p:xfrm>
              <a:off x="0" y="1416827"/>
              <a:ext cx="9144000" cy="491888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Grafiek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6827"/>
                <a:ext cx="9144000" cy="4918882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kstvak 7"/>
          <p:cNvSpPr txBox="1"/>
          <p:nvPr/>
        </p:nvSpPr>
        <p:spPr>
          <a:xfrm>
            <a:off x="0" y="958595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Figure</a:t>
            </a:r>
            <a:r>
              <a:rPr lang="nl-NL" dirty="0"/>
              <a:t> 3 – Distribution </a:t>
            </a:r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err="1"/>
              <a:t>usage</a:t>
            </a:r>
            <a:r>
              <a:rPr lang="nl-NL" dirty="0"/>
              <a:t>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, in </a:t>
            </a:r>
            <a:r>
              <a:rPr lang="nl-NL" dirty="0" err="1"/>
              <a:t>hours</a:t>
            </a:r>
            <a:endParaRPr lang="nl-NL" dirty="0"/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C8AFC094-072A-4518-953B-DB83E693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ijdelijke aanduiding voor voettekst 3">
            <a:extLst>
              <a:ext uri="{FF2B5EF4-FFF2-40B4-BE49-F238E27FC236}">
                <a16:creationId xmlns:a16="http://schemas.microsoft.com/office/drawing/2014/main" id="{0DA42DBF-8AB2-4B74-B8E0-C1CB7140E0AE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1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0959063A-BE6B-4C37-BBDD-77DE5DDF0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50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60928"/>
          </a:xfrm>
        </p:spPr>
        <p:txBody>
          <a:bodyPr/>
          <a:lstStyle/>
          <a:p>
            <a:r>
              <a:rPr lang="nl-NL" dirty="0" err="1"/>
              <a:t>Usage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month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35</a:t>
            </a:fld>
            <a:endParaRPr lang="nl-NL" dirty="0"/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332280"/>
          <a:ext cx="9144000" cy="385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0" y="911938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Figure</a:t>
            </a:r>
            <a:r>
              <a:rPr lang="nl-NL" dirty="0"/>
              <a:t> 4 – </a:t>
            </a:r>
            <a:r>
              <a:rPr lang="nl-NL" dirty="0" err="1"/>
              <a:t>Average</a:t>
            </a:r>
            <a:r>
              <a:rPr lang="nl-NL" dirty="0"/>
              <a:t> </a:t>
            </a:r>
            <a:r>
              <a:rPr lang="nl-NL" dirty="0" err="1"/>
              <a:t>occupancy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large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,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month</a:t>
            </a:r>
            <a:r>
              <a:rPr lang="nl-NL" dirty="0"/>
              <a:t>, in %</a:t>
            </a:r>
          </a:p>
        </p:txBody>
      </p:sp>
      <p:sp>
        <p:nvSpPr>
          <p:cNvPr id="10" name="Tijdelijke aanduiding voor tekst 3"/>
          <p:cNvSpPr txBox="1">
            <a:spLocks/>
          </p:cNvSpPr>
          <p:nvPr/>
        </p:nvSpPr>
        <p:spPr>
          <a:xfrm>
            <a:off x="0" y="1332280"/>
            <a:ext cx="9144000" cy="1029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1" y="5103895"/>
            <a:ext cx="9144000" cy="1101447"/>
          </a:xfrm>
        </p:spPr>
        <p:txBody>
          <a:bodyPr>
            <a:normAutofit/>
          </a:bodyPr>
          <a:lstStyle/>
          <a:p>
            <a:r>
              <a:rPr lang="nl-NL" dirty="0" err="1"/>
              <a:t>Gradual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</a:t>
            </a:r>
            <a:r>
              <a:rPr lang="nl-NL" dirty="0" err="1"/>
              <a:t>occupancy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winter </a:t>
            </a:r>
            <a:r>
              <a:rPr lang="nl-NL" dirty="0" err="1"/>
              <a:t>months</a:t>
            </a:r>
            <a:endParaRPr lang="nl-NL" dirty="0"/>
          </a:p>
          <a:p>
            <a:pPr lvl="1"/>
            <a:r>
              <a:rPr lang="nl-NL" dirty="0" err="1"/>
              <a:t>Distinguish</a:t>
            </a:r>
            <a:r>
              <a:rPr lang="nl-NL" dirty="0"/>
              <a:t> </a:t>
            </a: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period</a:t>
            </a:r>
            <a:r>
              <a:rPr lang="nl-NL" dirty="0"/>
              <a:t>/</a:t>
            </a:r>
            <a:r>
              <a:rPr lang="nl-NL" dirty="0" err="1"/>
              <a:t>season</a:t>
            </a:r>
            <a:r>
              <a:rPr lang="nl-NL" dirty="0"/>
              <a:t> (</a:t>
            </a:r>
            <a:r>
              <a:rPr lang="nl-NL" dirty="0" err="1"/>
              <a:t>March</a:t>
            </a:r>
            <a:r>
              <a:rPr lang="nl-NL" dirty="0"/>
              <a:t>-November) </a:t>
            </a:r>
            <a:r>
              <a:rPr lang="nl-NL" dirty="0" err="1"/>
              <a:t>and</a:t>
            </a:r>
            <a:r>
              <a:rPr lang="nl-NL" dirty="0"/>
              <a:t> winter </a:t>
            </a:r>
            <a:r>
              <a:rPr lang="nl-NL" dirty="0" err="1"/>
              <a:t>period</a:t>
            </a:r>
            <a:r>
              <a:rPr lang="nl-NL" dirty="0"/>
              <a:t>/</a:t>
            </a:r>
            <a:r>
              <a:rPr lang="nl-NL" dirty="0" err="1"/>
              <a:t>season</a:t>
            </a:r>
            <a:r>
              <a:rPr lang="nl-NL" dirty="0"/>
              <a:t> (</a:t>
            </a:r>
            <a:r>
              <a:rPr lang="nl-NL" dirty="0" err="1"/>
              <a:t>January</a:t>
            </a:r>
            <a:r>
              <a:rPr lang="nl-NL" dirty="0"/>
              <a:t>, November &amp; December)</a:t>
            </a:r>
          </a:p>
        </p:txBody>
      </p:sp>
      <p:sp>
        <p:nvSpPr>
          <p:cNvPr id="11" name="Tijdelijke aanduiding voor voettekst 3">
            <a:extLst>
              <a:ext uri="{FF2B5EF4-FFF2-40B4-BE49-F238E27FC236}">
                <a16:creationId xmlns:a16="http://schemas.microsoft.com/office/drawing/2014/main" id="{7A115174-438B-416D-860D-1EB09730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Tijdelijke aanduiding voor voettekst 3">
            <a:extLst>
              <a:ext uri="{FF2B5EF4-FFF2-40B4-BE49-F238E27FC236}">
                <a16:creationId xmlns:a16="http://schemas.microsoft.com/office/drawing/2014/main" id="{14DE75E4-B891-4AA6-912A-0BC890779D8F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4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04750F93-ED3D-4DE2-84DF-2A7D485F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85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60928"/>
          </a:xfrm>
        </p:spPr>
        <p:txBody>
          <a:bodyPr>
            <a:normAutofit/>
          </a:bodyPr>
          <a:lstStyle/>
          <a:p>
            <a:r>
              <a:rPr lang="nl-NL" dirty="0" err="1"/>
              <a:t>Usage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period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36</a:t>
            </a:fld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0" y="860928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Figure</a:t>
            </a:r>
            <a:r>
              <a:rPr lang="nl-NL" dirty="0"/>
              <a:t> 4 – Distribution </a:t>
            </a:r>
            <a:r>
              <a:rPr lang="nl-NL" dirty="0" err="1"/>
              <a:t>occupancy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,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period</a:t>
            </a:r>
            <a:r>
              <a:rPr lang="nl-NL" dirty="0"/>
              <a:t>, in %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0" y="5534303"/>
            <a:ext cx="9144000" cy="990322"/>
          </a:xfrm>
        </p:spPr>
        <p:txBody>
          <a:bodyPr>
            <a:normAutofit/>
          </a:bodyPr>
          <a:lstStyle/>
          <a:p>
            <a:r>
              <a:rPr lang="nl-NL" dirty="0" err="1"/>
              <a:t>Relationship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size</a:t>
            </a:r>
            <a:r>
              <a:rPr lang="nl-NL" dirty="0"/>
              <a:t> indoor </a:t>
            </a:r>
            <a:r>
              <a:rPr lang="nl-NL" dirty="0" err="1"/>
              <a:t>sports</a:t>
            </a:r>
            <a:r>
              <a:rPr lang="nl-NL" dirty="0"/>
              <a:t> facility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winter </a:t>
            </a:r>
            <a:r>
              <a:rPr lang="nl-NL" dirty="0" err="1"/>
              <a:t>season</a:t>
            </a:r>
            <a:r>
              <a:rPr lang="nl-NL" dirty="0"/>
              <a:t> vs. </a:t>
            </a: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season</a:t>
            </a:r>
            <a:r>
              <a:rPr lang="nl-NL" dirty="0"/>
              <a:t> </a:t>
            </a:r>
          </a:p>
          <a:p>
            <a:pPr lvl="1"/>
            <a:endParaRPr lang="nl-NL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Grafiek 7"/>
              <p:cNvGraphicFramePr/>
              <p:nvPr>
                <p:extLst/>
              </p:nvPr>
            </p:nvGraphicFramePr>
            <p:xfrm>
              <a:off x="0" y="1230259"/>
              <a:ext cx="9144000" cy="43040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Grafiek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230259"/>
                <a:ext cx="9144000" cy="430404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ijdelijke aanduiding voor voettekst 3">
            <a:extLst>
              <a:ext uri="{FF2B5EF4-FFF2-40B4-BE49-F238E27FC236}">
                <a16:creationId xmlns:a16="http://schemas.microsoft.com/office/drawing/2014/main" id="{74B4D195-B927-4160-B9D1-0F74A55D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Tijdelijke aanduiding voor voettekst 3">
            <a:extLst>
              <a:ext uri="{FF2B5EF4-FFF2-40B4-BE49-F238E27FC236}">
                <a16:creationId xmlns:a16="http://schemas.microsoft.com/office/drawing/2014/main" id="{8FD15C6D-EA5A-4DB9-BEA2-5F3EDE3B7850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3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A00953A6-CF60-47BB-9B6A-7922CAFE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1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60928"/>
          </a:xfrm>
        </p:spPr>
        <p:txBody>
          <a:bodyPr/>
          <a:lstStyle/>
          <a:p>
            <a:r>
              <a:rPr lang="nl-NL" dirty="0" err="1"/>
              <a:t>Usage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hour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37</a:t>
            </a:fld>
            <a:endParaRPr lang="nl-NL" dirty="0"/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647791"/>
          <a:ext cx="9144000" cy="474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0" y="100146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Figure</a:t>
            </a:r>
            <a:r>
              <a:rPr lang="nl-NL" dirty="0"/>
              <a:t> 5 – </a:t>
            </a:r>
            <a:r>
              <a:rPr lang="nl-NL" dirty="0" err="1"/>
              <a:t>Average</a:t>
            </a:r>
            <a:r>
              <a:rPr lang="nl-NL" dirty="0"/>
              <a:t> </a:t>
            </a:r>
            <a:r>
              <a:rPr lang="nl-NL" dirty="0" err="1"/>
              <a:t>occupancy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on </a:t>
            </a:r>
            <a:r>
              <a:rPr lang="nl-NL" dirty="0" err="1"/>
              <a:t>weekdays</a:t>
            </a:r>
            <a:r>
              <a:rPr lang="nl-NL" dirty="0"/>
              <a:t> large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, per </a:t>
            </a:r>
            <a:r>
              <a:rPr lang="nl-NL" dirty="0" err="1"/>
              <a:t>hour</a:t>
            </a:r>
            <a:r>
              <a:rPr lang="nl-NL" dirty="0"/>
              <a:t>, in %</a:t>
            </a:r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6B6D53BE-ADF3-4B37-AAE0-D705E1C0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49F430C3-A4AD-49A6-B2D6-F02D83A059BD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1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5DDC70BB-BDC8-4A91-B118-EFB3782E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95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60928"/>
          </a:xfrm>
        </p:spPr>
        <p:txBody>
          <a:bodyPr/>
          <a:lstStyle/>
          <a:p>
            <a:r>
              <a:rPr lang="nl-NL" dirty="0" err="1"/>
              <a:t>Usage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hour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38</a:t>
            </a:fld>
            <a:endParaRPr lang="nl-NL" dirty="0"/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630460"/>
          <a:ext cx="9144000" cy="476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0" y="984129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Figure</a:t>
            </a:r>
            <a:r>
              <a:rPr lang="nl-NL" dirty="0"/>
              <a:t> 6 – </a:t>
            </a:r>
            <a:r>
              <a:rPr lang="nl-NL" dirty="0" err="1"/>
              <a:t>Average</a:t>
            </a:r>
            <a:r>
              <a:rPr lang="nl-NL" dirty="0"/>
              <a:t> </a:t>
            </a:r>
            <a:r>
              <a:rPr lang="nl-NL" dirty="0" err="1"/>
              <a:t>occupancy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weekend large indoor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, per </a:t>
            </a:r>
            <a:r>
              <a:rPr lang="nl-NL" dirty="0" err="1"/>
              <a:t>hour</a:t>
            </a:r>
            <a:r>
              <a:rPr lang="nl-NL" dirty="0"/>
              <a:t>, in %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E0F2F37F-A7B3-461A-951A-2F12D82D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ijdelijke aanduiding voor voettekst 3">
            <a:extLst>
              <a:ext uri="{FF2B5EF4-FFF2-40B4-BE49-F238E27FC236}">
                <a16:creationId xmlns:a16="http://schemas.microsoft.com/office/drawing/2014/main" id="{706001E1-1EA4-4CF8-A72C-71DC04429578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1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F3F04299-49FE-4C88-A820-CE6F12C30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58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91217"/>
            <a:ext cx="7886700" cy="8609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l-NL" dirty="0"/>
              <a:t>Indoor </a:t>
            </a:r>
            <a:r>
              <a:rPr lang="nl-NL" dirty="0" err="1"/>
              <a:t>sports</a:t>
            </a:r>
            <a:r>
              <a:rPr lang="nl-NL" dirty="0"/>
              <a:t> – </a:t>
            </a:r>
            <a:br>
              <a:rPr lang="nl-NL" dirty="0"/>
            </a:br>
            <a:r>
              <a:rPr lang="nl-NL" dirty="0"/>
              <a:t>Analysis of </a:t>
            </a:r>
            <a:r>
              <a:rPr lang="nl-NL" dirty="0" err="1"/>
              <a:t>travel</a:t>
            </a:r>
            <a:r>
              <a:rPr lang="nl-NL" dirty="0"/>
              <a:t> </a:t>
            </a:r>
            <a:r>
              <a:rPr lang="nl-NL" dirty="0" err="1"/>
              <a:t>distances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2277"/>
            <a:ext cx="7869331" cy="59531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 err="1"/>
              <a:t>Example</a:t>
            </a:r>
            <a:r>
              <a:rPr lang="nl-NL" dirty="0"/>
              <a:t> of </a:t>
            </a:r>
            <a:r>
              <a:rPr lang="nl-NL" dirty="0" err="1"/>
              <a:t>municipality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39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t="3529" r="12164" b="6652"/>
          <a:stretch/>
        </p:blipFill>
        <p:spPr bwMode="auto">
          <a:xfrm>
            <a:off x="337196" y="2790559"/>
            <a:ext cx="3765550" cy="323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09094" y="2189408"/>
            <a:ext cx="409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 err="1">
                <a:latin typeface="Trebuchet MS" panose="020B0603020202020204" pitchFamily="34" charset="0"/>
              </a:rPr>
              <a:t>Overview</a:t>
            </a:r>
            <a:r>
              <a:rPr lang="nl-NL" sz="1600" u="sng" dirty="0">
                <a:latin typeface="Trebuchet MS" panose="020B0603020202020204" pitchFamily="34" charset="0"/>
              </a:rPr>
              <a:t> indoor sport </a:t>
            </a:r>
            <a:r>
              <a:rPr lang="nl-NL" sz="1600" u="sng" dirty="0" err="1">
                <a:latin typeface="Trebuchet MS" panose="020B0603020202020204" pitchFamily="34" charset="0"/>
              </a:rPr>
              <a:t>facilities</a:t>
            </a:r>
            <a:endParaRPr lang="nl-NL" sz="1600" u="sng" dirty="0">
              <a:latin typeface="Trebuchet MS" panose="020B0603020202020204" pitchFamily="34" charset="0"/>
            </a:endParaRPr>
          </a:p>
        </p:txBody>
      </p:sp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478" y="2777224"/>
            <a:ext cx="4608830" cy="3258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4414476" y="2189408"/>
            <a:ext cx="409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 err="1">
                <a:latin typeface="Trebuchet MS" panose="020B0603020202020204" pitchFamily="34" charset="0"/>
              </a:rPr>
              <a:t>Overview</a:t>
            </a:r>
            <a:r>
              <a:rPr lang="nl-NL" sz="1600" u="sng" dirty="0">
                <a:latin typeface="Trebuchet MS" panose="020B0603020202020204" pitchFamily="34" charset="0"/>
              </a:rPr>
              <a:t> </a:t>
            </a:r>
            <a:r>
              <a:rPr lang="nl-NL" sz="1600" u="sng" dirty="0" err="1">
                <a:latin typeface="Trebuchet MS" panose="020B0603020202020204" pitchFamily="34" charset="0"/>
              </a:rPr>
              <a:t>educational</a:t>
            </a:r>
            <a:r>
              <a:rPr lang="nl-NL" sz="1600" u="sng" dirty="0">
                <a:latin typeface="Trebuchet MS" panose="020B0603020202020204" pitchFamily="34" charset="0"/>
              </a:rPr>
              <a:t> </a:t>
            </a:r>
            <a:r>
              <a:rPr lang="nl-NL" sz="1600" u="sng" dirty="0" err="1">
                <a:latin typeface="Trebuchet MS" panose="020B0603020202020204" pitchFamily="34" charset="0"/>
              </a:rPr>
              <a:t>facilities</a:t>
            </a:r>
            <a:endParaRPr lang="nl-NL" sz="1600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0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92835"/>
            <a:ext cx="7886700" cy="860928"/>
          </a:xfrm>
        </p:spPr>
        <p:txBody>
          <a:bodyPr>
            <a:normAutofit/>
          </a:bodyPr>
          <a:lstStyle/>
          <a:p>
            <a:pPr algn="ctr"/>
            <a:r>
              <a:rPr lang="nl-NL" dirty="0" err="1"/>
              <a:t>Relevance</a:t>
            </a:r>
            <a:r>
              <a:rPr lang="nl-NL" dirty="0"/>
              <a:t> of </a:t>
            </a:r>
            <a:r>
              <a:rPr lang="nl-NL" dirty="0" err="1"/>
              <a:t>facilitating</a:t>
            </a:r>
            <a:r>
              <a:rPr lang="nl-NL" dirty="0"/>
              <a:t> sport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262130"/>
            <a:ext cx="8206257" cy="4790940"/>
          </a:xfrm>
        </p:spPr>
        <p:txBody>
          <a:bodyPr>
            <a:noAutofit/>
          </a:bodyPr>
          <a:lstStyle/>
          <a:p>
            <a:endParaRPr lang="en-GB" sz="2000" dirty="0"/>
          </a:p>
          <a:p>
            <a:endParaRPr lang="nl-NL" dirty="0"/>
          </a:p>
          <a:p>
            <a:r>
              <a:rPr lang="nl-NL" dirty="0"/>
              <a:t>European Sport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Charter (Council of Europe, 2001)</a:t>
            </a:r>
            <a:br>
              <a:rPr lang="nl-NL" dirty="0"/>
            </a:br>
            <a:br>
              <a:rPr lang="nl-NL" dirty="0"/>
            </a:br>
            <a:r>
              <a:rPr lang="nl-NL" i="1" dirty="0"/>
              <a:t>“</a:t>
            </a:r>
            <a:r>
              <a:rPr lang="en-US" i="1" dirty="0"/>
              <a:t>the scale of participation in sport is dependent in part on the extent, the variety and the accessibility of facilities”. 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Sport </a:t>
            </a:r>
            <a:r>
              <a:rPr lang="nl-NL" dirty="0" err="1"/>
              <a:t>requires</a:t>
            </a:r>
            <a:r>
              <a:rPr lang="nl-NL" dirty="0"/>
              <a:t> </a:t>
            </a:r>
            <a:r>
              <a:rPr lang="nl-NL" dirty="0" err="1"/>
              <a:t>space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42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019" y="1434467"/>
            <a:ext cx="7886700" cy="860928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Policy </a:t>
            </a:r>
            <a:r>
              <a:rPr lang="nl-NL" u="sng" dirty="0" err="1"/>
              <a:t>implications</a:t>
            </a:r>
            <a:r>
              <a:rPr lang="nl-NL" u="sng" dirty="0"/>
              <a:t>: </a:t>
            </a:r>
            <a:r>
              <a:rPr lang="nl-NL" u="sng" dirty="0" err="1"/>
              <a:t>optimizing</a:t>
            </a:r>
            <a:r>
              <a:rPr lang="nl-NL" u="sng" dirty="0"/>
              <a:t> </a:t>
            </a:r>
            <a:r>
              <a:rPr lang="nl-NL" u="sng" dirty="0" err="1"/>
              <a:t>the</a:t>
            </a:r>
            <a:r>
              <a:rPr lang="nl-NL" u="sng" dirty="0"/>
              <a:t> </a:t>
            </a:r>
            <a:r>
              <a:rPr lang="nl-NL" u="sng" dirty="0" err="1"/>
              <a:t>configuration</a:t>
            </a:r>
            <a:r>
              <a:rPr lang="nl-NL" u="sng" dirty="0"/>
              <a:t> of sport </a:t>
            </a:r>
            <a:r>
              <a:rPr lang="nl-NL" u="sng" dirty="0" err="1"/>
              <a:t>facilities</a:t>
            </a:r>
            <a:endParaRPr lang="nl-NL" u="sng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1864931"/>
            <a:ext cx="7869331" cy="376313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endParaRPr lang="nl-NL" dirty="0"/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 err="1"/>
              <a:t>Tailor-made</a:t>
            </a:r>
            <a:r>
              <a:rPr lang="nl-NL" dirty="0"/>
              <a:t> on a </a:t>
            </a:r>
            <a:r>
              <a:rPr lang="nl-NL" dirty="0" err="1"/>
              <a:t>local</a:t>
            </a:r>
            <a:r>
              <a:rPr lang="nl-NL" dirty="0"/>
              <a:t> level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Case </a:t>
            </a:r>
            <a:r>
              <a:rPr lang="nl-NL" dirty="0" err="1"/>
              <a:t>football</a:t>
            </a:r>
            <a:r>
              <a:rPr lang="nl-NL" dirty="0"/>
              <a:t> </a:t>
            </a:r>
            <a:r>
              <a:rPr lang="nl-NL" dirty="0" err="1"/>
              <a:t>facilities</a:t>
            </a: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 err="1"/>
              <a:t>Beneficial</a:t>
            </a:r>
            <a:r>
              <a:rPr lang="nl-NL" dirty="0"/>
              <a:t> </a:t>
            </a:r>
            <a:r>
              <a:rPr lang="nl-NL" dirty="0" err="1"/>
              <a:t>aspects</a:t>
            </a:r>
            <a:r>
              <a:rPr lang="nl-NL" dirty="0"/>
              <a:t> of sport </a:t>
            </a:r>
            <a:r>
              <a:rPr lang="nl-NL" dirty="0" err="1"/>
              <a:t>facilities</a:t>
            </a:r>
            <a:r>
              <a:rPr lang="nl-NL" dirty="0"/>
              <a:t> in small </a:t>
            </a:r>
            <a:r>
              <a:rPr lang="nl-NL" dirty="0" err="1"/>
              <a:t>communities</a:t>
            </a: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45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76941"/>
            <a:ext cx="7886700" cy="860928"/>
          </a:xfrm>
        </p:spPr>
        <p:txBody>
          <a:bodyPr/>
          <a:lstStyle/>
          <a:p>
            <a:r>
              <a:rPr lang="nl-NL" dirty="0"/>
              <a:t>Case </a:t>
            </a:r>
            <a:r>
              <a:rPr lang="nl-NL" dirty="0" err="1"/>
              <a:t>football</a:t>
            </a:r>
            <a:r>
              <a:rPr lang="nl-NL" dirty="0"/>
              <a:t> </a:t>
            </a:r>
            <a:r>
              <a:rPr lang="nl-NL" dirty="0" err="1"/>
              <a:t>facilities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1864931"/>
            <a:ext cx="7869331" cy="376313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41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646019" y="1170681"/>
            <a:ext cx="7886700" cy="4739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 err="1"/>
              <a:t>Decline</a:t>
            </a:r>
            <a:r>
              <a:rPr lang="nl-NL" b="1" dirty="0"/>
              <a:t> </a:t>
            </a:r>
            <a:r>
              <a:rPr lang="nl-NL" b="1" dirty="0" err="1"/>
              <a:t>number</a:t>
            </a:r>
            <a:r>
              <a:rPr lang="nl-NL" b="1" dirty="0"/>
              <a:t> of </a:t>
            </a:r>
            <a:r>
              <a:rPr lang="nl-NL" b="1" dirty="0" err="1"/>
              <a:t>football</a:t>
            </a:r>
            <a:r>
              <a:rPr lang="nl-NL" b="1" dirty="0"/>
              <a:t> clubs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facilities</a:t>
            </a:r>
            <a:endParaRPr lang="nl-NL" b="1" dirty="0"/>
          </a:p>
          <a:p>
            <a:r>
              <a:rPr lang="nl-NL" dirty="0"/>
              <a:t>Clustering / </a:t>
            </a:r>
            <a:r>
              <a:rPr lang="nl-NL" dirty="0" err="1"/>
              <a:t>larger</a:t>
            </a:r>
            <a:r>
              <a:rPr lang="nl-NL" dirty="0"/>
              <a:t> </a:t>
            </a:r>
            <a:r>
              <a:rPr lang="nl-NL" dirty="0" err="1"/>
              <a:t>facilities</a:t>
            </a:r>
            <a:endParaRPr lang="nl-NL" dirty="0"/>
          </a:p>
          <a:p>
            <a:r>
              <a:rPr lang="nl-NL" dirty="0" err="1"/>
              <a:t>Seperation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religion</a:t>
            </a:r>
            <a:r>
              <a:rPr lang="nl-NL" dirty="0"/>
              <a:t> does </a:t>
            </a:r>
            <a:r>
              <a:rPr lang="nl-NL" dirty="0" err="1"/>
              <a:t>not</a:t>
            </a:r>
            <a:r>
              <a:rPr lang="nl-NL" dirty="0"/>
              <a:t> fit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society</a:t>
            </a:r>
          </a:p>
          <a:p>
            <a:r>
              <a:rPr lang="nl-NL" dirty="0" err="1"/>
              <a:t>Considerations</a:t>
            </a:r>
            <a:r>
              <a:rPr lang="nl-NL" dirty="0"/>
              <a:t> in light of </a:t>
            </a:r>
            <a:r>
              <a:rPr lang="nl-NL" dirty="0" err="1"/>
              <a:t>contribution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liveability</a:t>
            </a: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nl-NL" dirty="0"/>
            </a:br>
            <a:r>
              <a:rPr lang="nl-NL" b="1" dirty="0"/>
              <a:t>Optimizing </a:t>
            </a:r>
            <a:r>
              <a:rPr lang="nl-NL" b="1" dirty="0" err="1"/>
              <a:t>use</a:t>
            </a:r>
            <a:r>
              <a:rPr lang="nl-NL" b="1" dirty="0"/>
              <a:t> </a:t>
            </a:r>
            <a:r>
              <a:rPr lang="nl-NL" b="1" dirty="0" err="1"/>
              <a:t>by</a:t>
            </a:r>
            <a:r>
              <a:rPr lang="nl-NL" b="1" dirty="0"/>
              <a:t> </a:t>
            </a:r>
            <a:r>
              <a:rPr lang="nl-NL" b="1" dirty="0" err="1"/>
              <a:t>artificial</a:t>
            </a:r>
            <a:r>
              <a:rPr lang="nl-NL" b="1" dirty="0"/>
              <a:t> </a:t>
            </a:r>
            <a:r>
              <a:rPr lang="nl-NL" b="1" dirty="0" err="1"/>
              <a:t>grass</a:t>
            </a:r>
            <a:endParaRPr lang="nl-NL" b="1" dirty="0"/>
          </a:p>
          <a:p>
            <a:r>
              <a:rPr lang="nl-NL" dirty="0"/>
              <a:t>More members per pitch</a:t>
            </a:r>
          </a:p>
          <a:p>
            <a:r>
              <a:rPr lang="nl-NL" dirty="0"/>
              <a:t>Fits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higher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standards</a:t>
            </a:r>
            <a:r>
              <a:rPr lang="nl-NL" dirty="0"/>
              <a:t> of members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355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781069"/>
            <a:ext cx="7886700" cy="860928"/>
          </a:xfrm>
        </p:spPr>
        <p:txBody>
          <a:bodyPr>
            <a:normAutofit fontScale="90000"/>
          </a:bodyPr>
          <a:lstStyle/>
          <a:p>
            <a:r>
              <a:rPr lang="nl-NL" dirty="0"/>
              <a:t>Sport </a:t>
            </a:r>
            <a:r>
              <a:rPr lang="nl-NL" dirty="0" err="1"/>
              <a:t>facilities</a:t>
            </a:r>
            <a:r>
              <a:rPr lang="nl-NL" dirty="0"/>
              <a:t> in </a:t>
            </a:r>
            <a:br>
              <a:rPr lang="nl-NL" dirty="0"/>
            </a:br>
            <a:r>
              <a:rPr lang="nl-NL" dirty="0"/>
              <a:t>small </a:t>
            </a:r>
            <a:r>
              <a:rPr lang="nl-NL" dirty="0" err="1"/>
              <a:t>communities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1864931"/>
            <a:ext cx="7869331" cy="376313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42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628650" y="1744389"/>
            <a:ext cx="7886700" cy="3547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Importance</a:t>
            </a:r>
            <a:r>
              <a:rPr lang="nl-NL" dirty="0"/>
              <a:t> </a:t>
            </a:r>
            <a:r>
              <a:rPr lang="nl-NL" dirty="0" err="1"/>
              <a:t>liveability</a:t>
            </a:r>
            <a:endParaRPr lang="nl-NL" dirty="0"/>
          </a:p>
          <a:p>
            <a:r>
              <a:rPr lang="nl-NL" dirty="0"/>
              <a:t>More but smaller </a:t>
            </a:r>
            <a:r>
              <a:rPr lang="nl-NL" dirty="0" err="1"/>
              <a:t>facilities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54" y="1285830"/>
            <a:ext cx="3847952" cy="4746532"/>
          </a:xfrm>
          <a:prstGeom prst="rect">
            <a:avLst/>
          </a:prstGeom>
        </p:spPr>
      </p:pic>
      <p:graphicFrame>
        <p:nvGraphicFramePr>
          <p:cNvPr id="10" name="Grafiek 9"/>
          <p:cNvGraphicFramePr/>
          <p:nvPr>
            <p:extLst>
              <p:ext uri="{D42A27DB-BD31-4B8C-83A1-F6EECF244321}">
                <p14:modId xmlns:p14="http://schemas.microsoft.com/office/powerpoint/2010/main" val="868099482"/>
              </p:ext>
            </p:extLst>
          </p:nvPr>
        </p:nvGraphicFramePr>
        <p:xfrm>
          <a:off x="29274" y="3470126"/>
          <a:ext cx="5153195" cy="290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hthoek 10"/>
          <p:cNvSpPr/>
          <p:nvPr/>
        </p:nvSpPr>
        <p:spPr>
          <a:xfrm>
            <a:off x="12879" y="2989995"/>
            <a:ext cx="497124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nl-NL" sz="1400" u="sng" dirty="0" err="1">
                <a:latin typeface="Trebuchet MS" panose="020B0603020202020204" pitchFamily="34" charset="0"/>
                <a:ea typeface="+mj-ea"/>
                <a:cs typeface="+mj-cs"/>
              </a:rPr>
              <a:t>Division</a:t>
            </a:r>
            <a:r>
              <a:rPr lang="nl-NL" sz="1400" u="sng" dirty="0">
                <a:latin typeface="Trebuchet MS" panose="020B0603020202020204" pitchFamily="34" charset="0"/>
                <a:ea typeface="+mj-ea"/>
                <a:cs typeface="+mj-cs"/>
              </a:rPr>
              <a:t> Dutch </a:t>
            </a:r>
            <a:r>
              <a:rPr lang="nl-NL" sz="1400" u="sng" dirty="0" err="1">
                <a:latin typeface="Trebuchet MS" panose="020B0603020202020204" pitchFamily="34" charset="0"/>
                <a:ea typeface="+mj-ea"/>
                <a:cs typeface="+mj-cs"/>
              </a:rPr>
              <a:t>population</a:t>
            </a:r>
            <a:r>
              <a:rPr lang="nl-NL" sz="1400" u="sng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nl-NL" sz="1400" u="sng" dirty="0" err="1">
                <a:latin typeface="Trebuchet MS" panose="020B0603020202020204" pitchFamily="34" charset="0"/>
                <a:ea typeface="+mj-ea"/>
                <a:cs typeface="+mj-cs"/>
              </a:rPr>
              <a:t>and</a:t>
            </a:r>
            <a:r>
              <a:rPr lang="nl-NL" sz="1400" u="sng" dirty="0">
                <a:latin typeface="Trebuchet MS" panose="020B0603020202020204" pitchFamily="34" charset="0"/>
                <a:ea typeface="+mj-ea"/>
                <a:cs typeface="+mj-cs"/>
              </a:rPr>
              <a:t> sport clubs </a:t>
            </a:r>
            <a:r>
              <a:rPr lang="nl-NL" sz="1400" u="sng" dirty="0" err="1">
                <a:latin typeface="Trebuchet MS" panose="020B0603020202020204" pitchFamily="34" charset="0"/>
                <a:ea typeface="+mj-ea"/>
                <a:cs typeface="+mj-cs"/>
              </a:rPr>
              <a:t>by</a:t>
            </a:r>
            <a:r>
              <a:rPr lang="nl-NL" sz="1400" u="sng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nl-NL" sz="1400" u="sng" dirty="0" err="1">
                <a:latin typeface="Trebuchet MS" panose="020B0603020202020204" pitchFamily="34" charset="0"/>
                <a:ea typeface="+mj-ea"/>
                <a:cs typeface="+mj-cs"/>
              </a:rPr>
              <a:t>region</a:t>
            </a:r>
            <a:r>
              <a:rPr lang="nl-NL" sz="1400" u="sng" dirty="0">
                <a:latin typeface="Trebuchet MS" panose="020B0603020202020204" pitchFamily="34" charset="0"/>
                <a:ea typeface="+mj-ea"/>
                <a:cs typeface="+mj-cs"/>
              </a:rPr>
              <a:t> (%)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F298AD5-C465-4311-95B2-16E3F4E981E1}"/>
              </a:ext>
            </a:extLst>
          </p:cNvPr>
          <p:cNvSpPr txBox="1"/>
          <p:nvPr/>
        </p:nvSpPr>
        <p:spPr>
          <a:xfrm>
            <a:off x="646019" y="4157221"/>
            <a:ext cx="126762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err="1"/>
              <a:t>Population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9E0180C-85FB-495A-AFB6-DC3A6B79F37D}"/>
              </a:ext>
            </a:extLst>
          </p:cNvPr>
          <p:cNvSpPr txBox="1"/>
          <p:nvPr/>
        </p:nvSpPr>
        <p:spPr>
          <a:xfrm>
            <a:off x="104893" y="5196642"/>
            <a:ext cx="18087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Sport clubs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9749BCA-56B9-4FC7-96D5-1887B5FFE403}"/>
              </a:ext>
            </a:extLst>
          </p:cNvPr>
          <p:cNvSpPr txBox="1"/>
          <p:nvPr/>
        </p:nvSpPr>
        <p:spPr>
          <a:xfrm>
            <a:off x="4357061" y="5914110"/>
            <a:ext cx="10844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err="1"/>
              <a:t>Other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C3FBB39-5EA3-44E1-93F6-51D447B05502}"/>
              </a:ext>
            </a:extLst>
          </p:cNvPr>
          <p:cNvSpPr txBox="1"/>
          <p:nvPr/>
        </p:nvSpPr>
        <p:spPr>
          <a:xfrm>
            <a:off x="2644996" y="5709196"/>
            <a:ext cx="134254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err="1"/>
              <a:t>Anticipated</a:t>
            </a:r>
            <a:r>
              <a:rPr lang="nl-NL" dirty="0"/>
              <a:t> </a:t>
            </a:r>
            <a:r>
              <a:rPr lang="nl-NL" dirty="0" err="1"/>
              <a:t>decline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80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102" y="851254"/>
            <a:ext cx="7886700" cy="860928"/>
          </a:xfrm>
        </p:spPr>
        <p:txBody>
          <a:bodyPr>
            <a:normAutofit fontScale="90000"/>
          </a:bodyPr>
          <a:lstStyle/>
          <a:p>
            <a:r>
              <a:rPr lang="nl-NL" sz="3600" dirty="0" err="1"/>
              <a:t>Broader</a:t>
            </a:r>
            <a:r>
              <a:rPr lang="nl-NL" sz="3600" dirty="0"/>
              <a:t> </a:t>
            </a:r>
            <a:r>
              <a:rPr lang="nl-NL" sz="3600" dirty="0" err="1"/>
              <a:t>use</a:t>
            </a:r>
            <a:r>
              <a:rPr lang="nl-NL" sz="3600" dirty="0"/>
              <a:t> of </a:t>
            </a:r>
            <a:r>
              <a:rPr lang="nl-NL" sz="3600" dirty="0" err="1"/>
              <a:t>municipal</a:t>
            </a:r>
            <a:r>
              <a:rPr lang="nl-NL" sz="3600" dirty="0"/>
              <a:t> sport </a:t>
            </a:r>
            <a:r>
              <a:rPr lang="nl-NL" sz="3600" dirty="0" err="1"/>
              <a:t>facilities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1864931"/>
            <a:ext cx="7869331" cy="376313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43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2"/>
          <p:cNvSpPr txBox="1">
            <a:spLocks/>
          </p:cNvSpPr>
          <p:nvPr/>
        </p:nvSpPr>
        <p:spPr>
          <a:xfrm>
            <a:off x="628650" y="1639550"/>
            <a:ext cx="8214646" cy="421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err="1"/>
              <a:t>Municipal</a:t>
            </a:r>
            <a:r>
              <a:rPr lang="nl-NL" dirty="0"/>
              <a:t> sport </a:t>
            </a:r>
            <a:r>
              <a:rPr lang="nl-NL" dirty="0" err="1"/>
              <a:t>facilities</a:t>
            </a:r>
            <a:r>
              <a:rPr lang="nl-NL" dirty="0"/>
              <a:t>, </a:t>
            </a:r>
            <a:r>
              <a:rPr lang="nl-NL" dirty="0" err="1"/>
              <a:t>still</a:t>
            </a:r>
            <a:r>
              <a:rPr lang="nl-NL" dirty="0"/>
              <a:t> relevant: </a:t>
            </a:r>
          </a:p>
          <a:p>
            <a:pPr marL="0" indent="0">
              <a:buNone/>
            </a:pPr>
            <a:r>
              <a:rPr lang="nl-NL" dirty="0" err="1"/>
              <a:t>Use</a:t>
            </a:r>
            <a:r>
              <a:rPr lang="nl-NL" dirty="0"/>
              <a:t> of sport fields, </a:t>
            </a:r>
            <a:r>
              <a:rPr lang="nl-NL" dirty="0" err="1"/>
              <a:t>importance</a:t>
            </a:r>
            <a:r>
              <a:rPr lang="nl-NL" dirty="0"/>
              <a:t> 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 (sport halls)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swimming</a:t>
            </a:r>
            <a:r>
              <a:rPr lang="nl-NL" dirty="0"/>
              <a:t> </a:t>
            </a:r>
            <a:r>
              <a:rPr lang="nl-NL" dirty="0" err="1"/>
              <a:t>abilities</a:t>
            </a:r>
            <a:r>
              <a:rPr lang="nl-NL" dirty="0"/>
              <a:t> (</a:t>
            </a:r>
            <a:r>
              <a:rPr lang="nl-NL" dirty="0" err="1"/>
              <a:t>swimming</a:t>
            </a:r>
            <a:r>
              <a:rPr lang="nl-NL" dirty="0"/>
              <a:t> pools) </a:t>
            </a:r>
            <a:br>
              <a:rPr lang="nl-NL" dirty="0"/>
            </a:br>
            <a:br>
              <a:rPr lang="nl-NL" dirty="0"/>
            </a:b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changing</a:t>
            </a:r>
            <a:r>
              <a:rPr lang="nl-NL" dirty="0"/>
              <a:t> society </a:t>
            </a:r>
            <a:r>
              <a:rPr lang="nl-NL" dirty="0" err="1"/>
              <a:t>and</a:t>
            </a:r>
            <a:r>
              <a:rPr lang="nl-NL" dirty="0"/>
              <a:t> focus more on </a:t>
            </a:r>
            <a:r>
              <a:rPr lang="nl-NL" dirty="0" err="1"/>
              <a:t>usage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older</a:t>
            </a:r>
            <a:r>
              <a:rPr lang="nl-NL" dirty="0"/>
              <a:t> </a:t>
            </a:r>
            <a:r>
              <a:rPr lang="nl-NL" dirty="0" err="1"/>
              <a:t>age</a:t>
            </a:r>
            <a:r>
              <a:rPr lang="nl-NL" dirty="0"/>
              <a:t> </a:t>
            </a:r>
            <a:r>
              <a:rPr lang="nl-NL" dirty="0" err="1"/>
              <a:t>groups</a:t>
            </a:r>
            <a:br>
              <a:rPr lang="nl-NL" dirty="0"/>
            </a:br>
            <a:br>
              <a:rPr lang="nl-NL" dirty="0"/>
            </a:br>
            <a:r>
              <a:rPr lang="nl-NL" dirty="0"/>
              <a:t>NOC*NSF: promotion ‘open club’ &gt; sport club </a:t>
            </a:r>
            <a:r>
              <a:rPr lang="nl-NL" dirty="0" err="1"/>
              <a:t>and</a:t>
            </a:r>
            <a:r>
              <a:rPr lang="nl-NL" dirty="0"/>
              <a:t> facility </a:t>
            </a:r>
            <a:r>
              <a:rPr lang="nl-NL" dirty="0" err="1"/>
              <a:t>that</a:t>
            </a:r>
            <a:r>
              <a:rPr lang="nl-NL" dirty="0"/>
              <a:t> are open </a:t>
            </a:r>
            <a:r>
              <a:rPr lang="nl-NL" dirty="0" err="1"/>
              <a:t>to</a:t>
            </a:r>
            <a:r>
              <a:rPr lang="nl-NL" dirty="0"/>
              <a:t> society </a:t>
            </a:r>
            <a:r>
              <a:rPr lang="nl-NL" dirty="0" err="1"/>
              <a:t>and</a:t>
            </a:r>
            <a:r>
              <a:rPr lang="nl-NL" dirty="0"/>
              <a:t> appeal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members. </a:t>
            </a:r>
            <a:r>
              <a:rPr lang="nl-NL" dirty="0" err="1"/>
              <a:t>Function</a:t>
            </a:r>
            <a:r>
              <a:rPr lang="nl-NL" dirty="0"/>
              <a:t> as a public facility, </a:t>
            </a:r>
            <a:r>
              <a:rPr lang="nl-NL" dirty="0" err="1"/>
              <a:t>cooperate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organisations</a:t>
            </a:r>
            <a:r>
              <a:rPr lang="nl-NL" dirty="0"/>
              <a:t> in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outside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sport sector.</a:t>
            </a:r>
          </a:p>
        </p:txBody>
      </p:sp>
    </p:spTree>
    <p:extLst>
      <p:ext uri="{BB962C8B-B14F-4D97-AF65-F5344CB8AC3E}">
        <p14:creationId xmlns:p14="http://schemas.microsoft.com/office/powerpoint/2010/main" val="862178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356" y="1056337"/>
            <a:ext cx="7886700" cy="860928"/>
          </a:xfrm>
        </p:spPr>
        <p:txBody>
          <a:bodyPr>
            <a:normAutofit fontScale="90000"/>
          </a:bodyPr>
          <a:lstStyle/>
          <a:p>
            <a:r>
              <a:rPr lang="nl-NL" sz="3600" dirty="0" err="1"/>
              <a:t>Increasing</a:t>
            </a:r>
            <a:r>
              <a:rPr lang="nl-NL" sz="3600" dirty="0"/>
              <a:t> </a:t>
            </a:r>
            <a:r>
              <a:rPr lang="nl-NL" sz="3600" dirty="0" err="1"/>
              <a:t>importance</a:t>
            </a:r>
            <a:r>
              <a:rPr lang="nl-NL" sz="3600" dirty="0"/>
              <a:t> of public </a:t>
            </a:r>
            <a:r>
              <a:rPr lang="nl-NL" sz="3600" dirty="0" err="1"/>
              <a:t>space</a:t>
            </a:r>
            <a:r>
              <a:rPr lang="nl-NL" sz="3600" dirty="0"/>
              <a:t> </a:t>
            </a:r>
            <a:r>
              <a:rPr lang="nl-NL" sz="3600" dirty="0" err="1"/>
              <a:t>both</a:t>
            </a:r>
            <a:r>
              <a:rPr lang="nl-NL" sz="3600" dirty="0"/>
              <a:t> in </a:t>
            </a:r>
            <a:r>
              <a:rPr lang="nl-NL" sz="3600" dirty="0" err="1"/>
              <a:t>rural</a:t>
            </a:r>
            <a:r>
              <a:rPr lang="nl-NL" sz="3600" dirty="0"/>
              <a:t>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urban</a:t>
            </a:r>
            <a:r>
              <a:rPr lang="nl-NL" sz="3600" dirty="0"/>
              <a:t> </a:t>
            </a:r>
            <a:r>
              <a:rPr lang="nl-NL" sz="3600" dirty="0" err="1"/>
              <a:t>areas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1864931"/>
            <a:ext cx="7869331" cy="376313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44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2"/>
          <p:cNvSpPr txBox="1">
            <a:spLocks/>
          </p:cNvSpPr>
          <p:nvPr/>
        </p:nvSpPr>
        <p:spPr>
          <a:xfrm>
            <a:off x="628650" y="1639550"/>
            <a:ext cx="8214646" cy="4619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Urban </a:t>
            </a:r>
            <a:r>
              <a:rPr lang="nl-NL" dirty="0" err="1"/>
              <a:t>areas</a:t>
            </a:r>
            <a:r>
              <a:rPr lang="nl-NL" dirty="0"/>
              <a:t>: </a:t>
            </a:r>
            <a:r>
              <a:rPr lang="nl-NL" dirty="0" err="1"/>
              <a:t>youth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adults</a:t>
            </a:r>
            <a:r>
              <a:rPr lang="nl-NL" dirty="0"/>
              <a:t> (running/jogging, </a:t>
            </a:r>
            <a:r>
              <a:rPr lang="nl-NL" dirty="0" err="1"/>
              <a:t>cycling</a:t>
            </a:r>
            <a:r>
              <a:rPr lang="nl-NL" dirty="0"/>
              <a:t>, </a:t>
            </a:r>
            <a:r>
              <a:rPr lang="nl-NL" dirty="0" err="1"/>
              <a:t>urban</a:t>
            </a:r>
            <a:r>
              <a:rPr lang="nl-NL" dirty="0"/>
              <a:t> </a:t>
            </a:r>
            <a:r>
              <a:rPr lang="nl-NL" dirty="0" err="1"/>
              <a:t>sports</a:t>
            </a:r>
            <a:r>
              <a:rPr lang="nl-NL" dirty="0"/>
              <a:t>, bootcamps, </a:t>
            </a:r>
            <a:r>
              <a:rPr lang="nl-NL" dirty="0" err="1"/>
              <a:t>football</a:t>
            </a:r>
            <a:r>
              <a:rPr lang="nl-NL" dirty="0"/>
              <a:t>, etc.)</a:t>
            </a:r>
            <a:br>
              <a:rPr lang="nl-NL" dirty="0"/>
            </a:b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nl-NL" dirty="0"/>
            </a:br>
            <a:r>
              <a:rPr lang="nl-NL" dirty="0" err="1"/>
              <a:t>Rural</a:t>
            </a:r>
            <a:r>
              <a:rPr lang="nl-NL" dirty="0"/>
              <a:t> </a:t>
            </a:r>
            <a:r>
              <a:rPr lang="nl-NL" dirty="0" err="1"/>
              <a:t>areas</a:t>
            </a:r>
            <a:r>
              <a:rPr lang="nl-NL" dirty="0"/>
              <a:t>: </a:t>
            </a:r>
            <a:r>
              <a:rPr lang="nl-NL" dirty="0" err="1"/>
              <a:t>older</a:t>
            </a:r>
            <a:r>
              <a:rPr lang="nl-NL" dirty="0"/>
              <a:t> </a:t>
            </a:r>
            <a:r>
              <a:rPr lang="nl-NL" dirty="0" err="1"/>
              <a:t>population</a:t>
            </a:r>
            <a:r>
              <a:rPr lang="nl-NL" dirty="0"/>
              <a:t> (</a:t>
            </a:r>
            <a:r>
              <a:rPr lang="nl-NL" dirty="0" err="1"/>
              <a:t>cycling</a:t>
            </a:r>
            <a:r>
              <a:rPr lang="nl-NL" dirty="0"/>
              <a:t>, </a:t>
            </a:r>
            <a:r>
              <a:rPr lang="nl-NL" dirty="0" err="1"/>
              <a:t>walking</a:t>
            </a:r>
            <a:r>
              <a:rPr lang="nl-NL" dirty="0"/>
              <a:t>, </a:t>
            </a:r>
            <a:r>
              <a:rPr lang="nl-NL" dirty="0" err="1"/>
              <a:t>fishing</a:t>
            </a:r>
            <a:r>
              <a:rPr lang="nl-NL" dirty="0"/>
              <a:t>, etc.)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err="1"/>
              <a:t>Healthy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active</a:t>
            </a:r>
            <a:r>
              <a:rPr lang="nl-NL" dirty="0"/>
              <a:t> lifestyles: health-</a:t>
            </a:r>
            <a:r>
              <a:rPr lang="nl-NL" dirty="0" err="1"/>
              <a:t>enhancing</a:t>
            </a:r>
            <a:r>
              <a:rPr lang="nl-NL" dirty="0"/>
              <a:t> </a:t>
            </a:r>
            <a:r>
              <a:rPr lang="nl-NL" dirty="0" err="1"/>
              <a:t>physical</a:t>
            </a:r>
            <a:r>
              <a:rPr lang="nl-NL" dirty="0"/>
              <a:t> environment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More attention </a:t>
            </a:r>
            <a:r>
              <a:rPr lang="nl-NL" dirty="0" err="1"/>
              <a:t>for</a:t>
            </a:r>
            <a:r>
              <a:rPr lang="nl-NL" dirty="0"/>
              <a:t> sport-</a:t>
            </a:r>
            <a:r>
              <a:rPr lang="nl-NL" dirty="0" err="1"/>
              <a:t>use</a:t>
            </a:r>
            <a:r>
              <a:rPr lang="nl-NL" dirty="0"/>
              <a:t> of public </a:t>
            </a:r>
            <a:r>
              <a:rPr lang="nl-NL" dirty="0" err="1"/>
              <a:t>space</a:t>
            </a:r>
            <a:r>
              <a:rPr lang="nl-NL" dirty="0"/>
              <a:t> in </a:t>
            </a:r>
            <a:r>
              <a:rPr lang="nl-NL" dirty="0" err="1"/>
              <a:t>local</a:t>
            </a:r>
            <a:r>
              <a:rPr lang="nl-NL" dirty="0"/>
              <a:t> sport policy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ISCA </a:t>
            </a:r>
            <a:r>
              <a:rPr lang="nl-NL" dirty="0" err="1"/>
              <a:t>awards</a:t>
            </a:r>
            <a:r>
              <a:rPr lang="nl-NL" dirty="0"/>
              <a:t> 2018: </a:t>
            </a:r>
            <a:r>
              <a:rPr lang="nl-NL" dirty="0" err="1"/>
              <a:t>MOVEment</a:t>
            </a:r>
            <a:r>
              <a:rPr lang="nl-NL" dirty="0"/>
              <a:t> </a:t>
            </a:r>
            <a:r>
              <a:rPr lang="nl-NL" dirty="0" err="1"/>
              <a:t>spaces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829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356" y="1056337"/>
            <a:ext cx="7886700" cy="860928"/>
          </a:xfrm>
        </p:spPr>
        <p:txBody>
          <a:bodyPr>
            <a:normAutofit fontScale="90000"/>
          </a:bodyPr>
          <a:lstStyle/>
          <a:p>
            <a:r>
              <a:rPr lang="nl-NL" sz="3600" dirty="0" err="1"/>
              <a:t>Not</a:t>
            </a:r>
            <a:r>
              <a:rPr lang="nl-NL" sz="3600" dirty="0"/>
              <a:t> </a:t>
            </a:r>
            <a:r>
              <a:rPr lang="nl-NL" sz="3600" dirty="0" err="1"/>
              <a:t>one</a:t>
            </a:r>
            <a:r>
              <a:rPr lang="nl-NL" sz="3600" dirty="0"/>
              <a:t> most </a:t>
            </a:r>
            <a:r>
              <a:rPr lang="nl-NL" sz="3600" dirty="0" err="1"/>
              <a:t>effective</a:t>
            </a:r>
            <a:r>
              <a:rPr lang="nl-NL" sz="3600" dirty="0"/>
              <a:t> mode of </a:t>
            </a:r>
            <a:r>
              <a:rPr lang="nl-NL" sz="3600" dirty="0" err="1"/>
              <a:t>operation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1864931"/>
            <a:ext cx="7869331" cy="376313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45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2"/>
          <p:cNvSpPr txBox="1">
            <a:spLocks/>
          </p:cNvSpPr>
          <p:nvPr/>
        </p:nvSpPr>
        <p:spPr>
          <a:xfrm>
            <a:off x="628650" y="1639550"/>
            <a:ext cx="8214646" cy="4213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Wide </a:t>
            </a:r>
            <a:r>
              <a:rPr lang="nl-NL" dirty="0" err="1"/>
              <a:t>variety</a:t>
            </a:r>
            <a:r>
              <a:rPr lang="nl-NL" dirty="0"/>
              <a:t> of different modes of operations of sport </a:t>
            </a:r>
            <a:r>
              <a:rPr lang="nl-NL" dirty="0" err="1"/>
              <a:t>facilities</a:t>
            </a: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Sport clubs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play</a:t>
            </a:r>
            <a:r>
              <a:rPr lang="nl-NL" dirty="0"/>
              <a:t> a </a:t>
            </a:r>
            <a:r>
              <a:rPr lang="nl-NL" dirty="0" err="1"/>
              <a:t>bigger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, </a:t>
            </a:r>
            <a:r>
              <a:rPr lang="nl-NL" dirty="0" err="1"/>
              <a:t>however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limitations</a:t>
            </a:r>
            <a:br>
              <a:rPr lang="nl-NL" dirty="0"/>
            </a:b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err="1"/>
              <a:t>Increasing</a:t>
            </a:r>
            <a:r>
              <a:rPr lang="nl-NL" dirty="0"/>
              <a:t> </a:t>
            </a:r>
            <a:r>
              <a:rPr lang="nl-NL" dirty="0" err="1"/>
              <a:t>involvement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market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civil</a:t>
            </a:r>
            <a:r>
              <a:rPr lang="nl-NL" dirty="0"/>
              <a:t> </a:t>
            </a:r>
            <a:r>
              <a:rPr lang="nl-NL" dirty="0" err="1"/>
              <a:t>initiatives</a:t>
            </a:r>
            <a:br>
              <a:rPr lang="nl-NL" dirty="0"/>
            </a:b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More </a:t>
            </a:r>
            <a:r>
              <a:rPr lang="nl-NL" dirty="0" err="1"/>
              <a:t>coordinating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government</a:t>
            </a:r>
            <a:r>
              <a:rPr lang="nl-NL" dirty="0"/>
              <a:t> or </a:t>
            </a:r>
            <a:r>
              <a:rPr lang="nl-NL" dirty="0" err="1"/>
              <a:t>regaining</a:t>
            </a:r>
            <a:r>
              <a:rPr lang="nl-NL" dirty="0"/>
              <a:t> control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stimulate</a:t>
            </a:r>
            <a:r>
              <a:rPr lang="nl-NL" dirty="0"/>
              <a:t> </a:t>
            </a:r>
            <a:r>
              <a:rPr lang="nl-NL" dirty="0" err="1"/>
              <a:t>broader</a:t>
            </a:r>
            <a:r>
              <a:rPr lang="nl-NL" dirty="0"/>
              <a:t> </a:t>
            </a:r>
            <a:r>
              <a:rPr lang="nl-NL" dirty="0" err="1"/>
              <a:t>usage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links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policy </a:t>
            </a:r>
            <a:r>
              <a:rPr lang="nl-NL" dirty="0" err="1"/>
              <a:t>domains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797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019" y="756642"/>
            <a:ext cx="8257773" cy="860928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Broad</a:t>
            </a:r>
            <a:r>
              <a:rPr lang="nl-NL" dirty="0"/>
              <a:t> focus on sport </a:t>
            </a:r>
            <a:r>
              <a:rPr lang="nl-NL" dirty="0" err="1"/>
              <a:t>facilities</a:t>
            </a:r>
            <a:r>
              <a:rPr lang="nl-NL" dirty="0"/>
              <a:t> in sport policy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23" y="1889835"/>
            <a:ext cx="2749534" cy="2743438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4339" y="5059384"/>
            <a:ext cx="7761011" cy="12111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nl-NL" sz="1600" dirty="0" err="1">
                <a:solidFill>
                  <a:srgbClr val="7C0040"/>
                </a:solidFill>
              </a:rPr>
              <a:t>multifunctionality</a:t>
            </a:r>
            <a:r>
              <a:rPr lang="nl-NL" sz="1600" dirty="0">
                <a:solidFill>
                  <a:srgbClr val="7C0040"/>
                </a:solidFill>
              </a:rPr>
              <a:t>                	</a:t>
            </a:r>
            <a:r>
              <a:rPr lang="nl-NL" sz="1600" dirty="0" err="1">
                <a:solidFill>
                  <a:srgbClr val="7C0040"/>
                </a:solidFill>
              </a:rPr>
              <a:t>demand-supply</a:t>
            </a:r>
            <a:r>
              <a:rPr lang="nl-NL" sz="1600" dirty="0">
                <a:solidFill>
                  <a:srgbClr val="7C0040"/>
                </a:solidFill>
              </a:rPr>
              <a:t>	cover </a:t>
            </a:r>
            <a:r>
              <a:rPr lang="nl-NL" sz="1600" dirty="0" err="1">
                <a:solidFill>
                  <a:srgbClr val="7C0040"/>
                </a:solidFill>
              </a:rPr>
              <a:t>larger</a:t>
            </a:r>
            <a:r>
              <a:rPr lang="nl-NL" sz="1600" dirty="0">
                <a:solidFill>
                  <a:srgbClr val="7C0040"/>
                </a:solidFill>
              </a:rPr>
              <a:t> part of </a:t>
            </a:r>
            <a:r>
              <a:rPr lang="nl-NL" sz="1600" dirty="0" err="1">
                <a:solidFill>
                  <a:srgbClr val="7C0040"/>
                </a:solidFill>
              </a:rPr>
              <a:t>the</a:t>
            </a:r>
            <a:r>
              <a:rPr lang="nl-NL" sz="1600" dirty="0">
                <a:solidFill>
                  <a:srgbClr val="7C0040"/>
                </a:solidFill>
              </a:rPr>
              <a:t> </a:t>
            </a:r>
            <a:r>
              <a:rPr lang="nl-NL" sz="1600" dirty="0" err="1">
                <a:solidFill>
                  <a:srgbClr val="7C0040"/>
                </a:solidFill>
              </a:rPr>
              <a:t>costs</a:t>
            </a:r>
            <a:endParaRPr lang="nl-NL" sz="1600" dirty="0">
              <a:solidFill>
                <a:srgbClr val="7C004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nl-NL" sz="1600" dirty="0" err="1">
                <a:solidFill>
                  <a:srgbClr val="7C0040"/>
                </a:solidFill>
              </a:rPr>
              <a:t>sustainability</a:t>
            </a:r>
            <a:r>
              <a:rPr lang="nl-NL" sz="1600" dirty="0">
                <a:solidFill>
                  <a:srgbClr val="7C0040"/>
                </a:solidFill>
              </a:rPr>
              <a:t>		clustering		</a:t>
            </a:r>
            <a:r>
              <a:rPr lang="nl-NL" sz="1600" dirty="0" err="1">
                <a:solidFill>
                  <a:srgbClr val="7C0040"/>
                </a:solidFill>
              </a:rPr>
              <a:t>solve</a:t>
            </a:r>
            <a:r>
              <a:rPr lang="nl-NL" sz="1600" dirty="0">
                <a:solidFill>
                  <a:srgbClr val="7C0040"/>
                </a:solidFill>
              </a:rPr>
              <a:t> </a:t>
            </a:r>
            <a:r>
              <a:rPr lang="nl-NL" sz="1600" dirty="0" err="1">
                <a:solidFill>
                  <a:srgbClr val="7C0040"/>
                </a:solidFill>
              </a:rPr>
              <a:t>unequality</a:t>
            </a:r>
            <a:endParaRPr lang="nl-NL" sz="1600" dirty="0">
              <a:solidFill>
                <a:srgbClr val="7C004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nl-NL" sz="1600" dirty="0" err="1">
                <a:solidFill>
                  <a:srgbClr val="7C0040"/>
                </a:solidFill>
              </a:rPr>
              <a:t>privatisation</a:t>
            </a:r>
            <a:r>
              <a:rPr lang="nl-NL" sz="1600" dirty="0">
                <a:solidFill>
                  <a:srgbClr val="7C0040"/>
                </a:solidFill>
              </a:rPr>
              <a:t>		</a:t>
            </a:r>
            <a:r>
              <a:rPr lang="nl-NL" sz="1600" dirty="0" err="1">
                <a:solidFill>
                  <a:srgbClr val="7C0040"/>
                </a:solidFill>
              </a:rPr>
              <a:t>travel</a:t>
            </a:r>
            <a:r>
              <a:rPr lang="nl-NL" sz="1600" dirty="0">
                <a:solidFill>
                  <a:srgbClr val="7C0040"/>
                </a:solidFill>
              </a:rPr>
              <a:t> </a:t>
            </a:r>
            <a:r>
              <a:rPr lang="nl-NL" sz="1600" dirty="0" err="1">
                <a:solidFill>
                  <a:srgbClr val="7C0040"/>
                </a:solidFill>
              </a:rPr>
              <a:t>distance</a:t>
            </a:r>
            <a:r>
              <a:rPr lang="nl-NL" sz="1600" dirty="0">
                <a:solidFill>
                  <a:srgbClr val="7C0040"/>
                </a:solidFill>
              </a:rPr>
              <a:t>	system of </a:t>
            </a:r>
            <a:r>
              <a:rPr lang="nl-NL" sz="1600" dirty="0" err="1">
                <a:solidFill>
                  <a:srgbClr val="7C0040"/>
                </a:solidFill>
              </a:rPr>
              <a:t>fees</a:t>
            </a:r>
            <a:endParaRPr lang="nl-NL" sz="1600" dirty="0">
              <a:solidFill>
                <a:srgbClr val="7C004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nl-NL" sz="1600" dirty="0">
                <a:solidFill>
                  <a:srgbClr val="7C0040"/>
                </a:solidFill>
              </a:rPr>
              <a:t>Maintenance				</a:t>
            </a:r>
            <a:r>
              <a:rPr lang="nl-NL" sz="1600" dirty="0" err="1">
                <a:solidFill>
                  <a:srgbClr val="7C0040"/>
                </a:solidFill>
              </a:rPr>
              <a:t>affordable</a:t>
            </a:r>
            <a:r>
              <a:rPr lang="nl-NL" sz="1600" dirty="0">
                <a:solidFill>
                  <a:srgbClr val="7C0040"/>
                </a:solidFill>
              </a:rPr>
              <a:t> sport </a:t>
            </a:r>
            <a:r>
              <a:rPr lang="nl-NL" sz="1600" dirty="0" err="1">
                <a:solidFill>
                  <a:srgbClr val="7C0040"/>
                </a:solidFill>
              </a:rPr>
              <a:t>facilities</a:t>
            </a:r>
            <a:endParaRPr lang="nl-NL" sz="1600" dirty="0">
              <a:solidFill>
                <a:srgbClr val="7C0040"/>
              </a:solidFill>
            </a:endParaRP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16071" y="6436659"/>
            <a:ext cx="3120838" cy="300690"/>
          </a:xfrm>
        </p:spPr>
        <p:txBody>
          <a:bodyPr/>
          <a:lstStyle/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46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700" y="1889835"/>
            <a:ext cx="2749534" cy="274343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215" y="1877735"/>
            <a:ext cx="2761661" cy="2755538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063952" y="4145858"/>
            <a:ext cx="129614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Quality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</a:t>
            </a:r>
            <a:r>
              <a:rPr kumimoji="0" lang="nl-NL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modes of </a:t>
            </a:r>
            <a:r>
              <a:rPr kumimoji="0" lang="nl-NL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operation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618963" y="4145858"/>
            <a:ext cx="125826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nl-NL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Capacity</a:t>
            </a:r>
            <a:r>
              <a:rPr lang="nl-NL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nl-NL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distribution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95922" y="4145858"/>
            <a:ext cx="10081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nl-NL" b="1" noProof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Fees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3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464043"/>
            <a:ext cx="8064589" cy="1272098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dirty="0" err="1"/>
              <a:t>Relevance</a:t>
            </a:r>
            <a:r>
              <a:rPr lang="nl-NL" dirty="0"/>
              <a:t> of sport </a:t>
            </a:r>
            <a:r>
              <a:rPr lang="nl-NL" dirty="0" err="1"/>
              <a:t>facilities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sport </a:t>
            </a:r>
            <a:r>
              <a:rPr lang="nl-NL" dirty="0" err="1"/>
              <a:t>participation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47</a:t>
            </a:fld>
            <a:endParaRPr lang="nl-NL" dirty="0"/>
          </a:p>
        </p:txBody>
      </p:sp>
      <p:sp>
        <p:nvSpPr>
          <p:cNvPr id="8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tekst 2"/>
          <p:cNvSpPr txBox="1">
            <a:spLocks/>
          </p:cNvSpPr>
          <p:nvPr/>
        </p:nvSpPr>
        <p:spPr>
          <a:xfrm>
            <a:off x="628649" y="1800536"/>
            <a:ext cx="7869331" cy="395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/>
          </a:p>
          <a:p>
            <a:r>
              <a:rPr lang="nl-NL" dirty="0" err="1"/>
              <a:t>Local</a:t>
            </a:r>
            <a:r>
              <a:rPr lang="nl-NL" dirty="0"/>
              <a:t> sport policy is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facilitating</a:t>
            </a:r>
            <a:r>
              <a:rPr lang="nl-NL" dirty="0"/>
              <a:t> sport, </a:t>
            </a:r>
            <a:r>
              <a:rPr lang="nl-NL" dirty="0" err="1"/>
              <a:t>influencing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facilitating</a:t>
            </a:r>
            <a:r>
              <a:rPr lang="nl-NL" dirty="0"/>
              <a:t> </a:t>
            </a:r>
            <a:r>
              <a:rPr lang="nl-NL" dirty="0" err="1"/>
              <a:t>behaviour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Can</a:t>
            </a:r>
            <a:r>
              <a:rPr lang="nl-NL" dirty="0"/>
              <a:t> we </a:t>
            </a:r>
            <a:r>
              <a:rPr lang="nl-NL" dirty="0" err="1"/>
              <a:t>explain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in sport </a:t>
            </a:r>
            <a:r>
              <a:rPr lang="nl-NL" dirty="0" err="1"/>
              <a:t>participation</a:t>
            </a:r>
            <a:r>
              <a:rPr lang="nl-NL" dirty="0"/>
              <a:t>,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physical</a:t>
            </a:r>
            <a:r>
              <a:rPr lang="nl-NL" dirty="0"/>
              <a:t> environment (</a:t>
            </a:r>
            <a:r>
              <a:rPr lang="nl-NL" dirty="0" err="1"/>
              <a:t>presence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variety</a:t>
            </a:r>
            <a:r>
              <a:rPr lang="nl-NL" dirty="0"/>
              <a:t> of sport </a:t>
            </a:r>
            <a:r>
              <a:rPr lang="nl-NL" dirty="0" err="1"/>
              <a:t>facilities</a:t>
            </a:r>
            <a:r>
              <a:rPr lang="nl-NL" dirty="0"/>
              <a:t>)?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National research </a:t>
            </a:r>
            <a:r>
              <a:rPr lang="nl-NL" dirty="0" err="1"/>
              <a:t>departing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difference</a:t>
            </a:r>
            <a:r>
              <a:rPr lang="nl-NL" dirty="0"/>
              <a:t> </a:t>
            </a:r>
            <a:r>
              <a:rPr lang="nl-NL" dirty="0" err="1"/>
              <a:t>rural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urban</a:t>
            </a:r>
            <a:r>
              <a:rPr lang="nl-NL" dirty="0"/>
              <a:t> </a:t>
            </a:r>
            <a:r>
              <a:rPr lang="nl-NL" dirty="0" err="1"/>
              <a:t>areas</a:t>
            </a:r>
            <a:endParaRPr lang="nl-NL" dirty="0"/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9504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95" y="489803"/>
            <a:ext cx="8360804" cy="1609452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3600" dirty="0" err="1"/>
              <a:t>Differences</a:t>
            </a:r>
            <a:r>
              <a:rPr lang="nl-NL" sz="3600" dirty="0"/>
              <a:t> in </a:t>
            </a:r>
            <a:r>
              <a:rPr lang="nl-NL" sz="3600" dirty="0" err="1"/>
              <a:t>social</a:t>
            </a:r>
            <a:r>
              <a:rPr lang="nl-NL" sz="3600" dirty="0"/>
              <a:t>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physical</a:t>
            </a:r>
            <a:r>
              <a:rPr lang="nl-NL" sz="3600" dirty="0"/>
              <a:t> environment </a:t>
            </a:r>
            <a:r>
              <a:rPr lang="nl-NL" sz="3600" dirty="0" err="1"/>
              <a:t>between</a:t>
            </a:r>
            <a:r>
              <a:rPr lang="nl-NL" sz="3600" dirty="0"/>
              <a:t> </a:t>
            </a:r>
            <a:r>
              <a:rPr lang="nl-NL" sz="3600" dirty="0" err="1"/>
              <a:t>urban</a:t>
            </a:r>
            <a:r>
              <a:rPr lang="nl-NL" sz="3600" dirty="0"/>
              <a:t>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rural</a:t>
            </a:r>
            <a:r>
              <a:rPr lang="nl-NL" sz="3600" dirty="0"/>
              <a:t> </a:t>
            </a:r>
            <a:r>
              <a:rPr lang="nl-NL" sz="3600" dirty="0" err="1"/>
              <a:t>areas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48</a:t>
            </a:fld>
            <a:endParaRPr lang="nl-NL" dirty="0"/>
          </a:p>
        </p:txBody>
      </p:sp>
      <p:sp>
        <p:nvSpPr>
          <p:cNvPr id="8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0F2F6D6-FDAE-477B-BF6B-AE9B1EEB4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3099"/>
            <a:ext cx="9108504" cy="2274053"/>
          </a:xfrm>
          <a:prstGeom prst="rect">
            <a:avLst/>
          </a:prstGeom>
        </p:spPr>
      </p:pic>
      <p:sp>
        <p:nvSpPr>
          <p:cNvPr id="11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563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34305"/>
            <a:ext cx="7886700" cy="860928"/>
          </a:xfrm>
        </p:spPr>
        <p:txBody>
          <a:bodyPr>
            <a:normAutofit/>
          </a:bodyPr>
          <a:lstStyle/>
          <a:p>
            <a:r>
              <a:rPr lang="nl-NL" dirty="0" err="1"/>
              <a:t>Findings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49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7"/>
          <p:cNvSpPr txBox="1">
            <a:spLocks/>
          </p:cNvSpPr>
          <p:nvPr/>
        </p:nvSpPr>
        <p:spPr>
          <a:xfrm>
            <a:off x="646019" y="1412776"/>
            <a:ext cx="8102445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br>
              <a:rPr lang="en-US" dirty="0"/>
            </a:br>
            <a:r>
              <a:rPr lang="en-US" dirty="0"/>
              <a:t>Higher weekly sport participation in rural areas</a:t>
            </a:r>
            <a:br>
              <a:rPr lang="nl-NL" dirty="0"/>
            </a:br>
            <a:endParaRPr lang="nl-NL" dirty="0"/>
          </a:p>
          <a:p>
            <a:br>
              <a:rPr lang="nl-NL" dirty="0"/>
            </a:br>
            <a:r>
              <a:rPr lang="nl-NL" dirty="0" err="1"/>
              <a:t>Rural-urban</a:t>
            </a:r>
            <a:r>
              <a:rPr lang="nl-NL" dirty="0"/>
              <a:t> </a:t>
            </a:r>
            <a:r>
              <a:rPr lang="nl-NL" dirty="0" err="1"/>
              <a:t>divide</a:t>
            </a:r>
            <a:r>
              <a:rPr lang="nl-NL" dirty="0"/>
              <a:t> </a:t>
            </a:r>
            <a:r>
              <a:rPr lang="nl-NL" dirty="0" err="1"/>
              <a:t>explained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environment,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physical</a:t>
            </a:r>
            <a:r>
              <a:rPr lang="nl-NL" dirty="0"/>
              <a:t> environment</a:t>
            </a:r>
            <a:br>
              <a:rPr lang="nl-NL" dirty="0"/>
            </a:br>
            <a:endParaRPr lang="nl-NL" dirty="0"/>
          </a:p>
          <a:p>
            <a:br>
              <a:rPr lang="nl-NL" dirty="0"/>
            </a:br>
            <a:r>
              <a:rPr lang="nl-NL" dirty="0" err="1"/>
              <a:t>Variety</a:t>
            </a:r>
            <a:r>
              <a:rPr lang="nl-NL" dirty="0"/>
              <a:t> in sport </a:t>
            </a:r>
            <a:r>
              <a:rPr lang="nl-NL" dirty="0" err="1"/>
              <a:t>facilities</a:t>
            </a:r>
            <a:r>
              <a:rPr lang="nl-NL" dirty="0"/>
              <a:t> important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monthly</a:t>
            </a:r>
            <a:r>
              <a:rPr lang="nl-NL" dirty="0"/>
              <a:t> sport </a:t>
            </a:r>
            <a:r>
              <a:rPr lang="nl-NL" dirty="0" err="1"/>
              <a:t>participation</a:t>
            </a:r>
            <a:r>
              <a:rPr lang="nl-NL" dirty="0"/>
              <a:t> (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weekly</a:t>
            </a:r>
            <a:r>
              <a:rPr lang="nl-NL" dirty="0"/>
              <a:t> sport </a:t>
            </a:r>
            <a:r>
              <a:rPr lang="nl-NL" dirty="0" err="1"/>
              <a:t>participation</a:t>
            </a:r>
            <a:r>
              <a:rPr lang="nl-NL" dirty="0"/>
              <a:t>)</a:t>
            </a:r>
            <a:br>
              <a:rPr lang="nl-NL" dirty="0"/>
            </a:br>
            <a:endParaRPr lang="nl-NL" dirty="0"/>
          </a:p>
          <a:p>
            <a:br>
              <a:rPr lang="nl-NL" dirty="0"/>
            </a:br>
            <a:r>
              <a:rPr lang="nl-NL" dirty="0" err="1"/>
              <a:t>Distance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sport </a:t>
            </a:r>
            <a:r>
              <a:rPr lang="nl-NL" dirty="0" err="1"/>
              <a:t>facilities</a:t>
            </a:r>
            <a:r>
              <a:rPr lang="nl-NL" dirty="0"/>
              <a:t> </a:t>
            </a:r>
            <a:r>
              <a:rPr lang="nl-NL" dirty="0" err="1"/>
              <a:t>provides</a:t>
            </a:r>
            <a:r>
              <a:rPr lang="nl-NL" dirty="0"/>
              <a:t> no </a:t>
            </a:r>
            <a:r>
              <a:rPr lang="nl-NL" dirty="0" err="1"/>
              <a:t>explanation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in sport </a:t>
            </a:r>
            <a:r>
              <a:rPr lang="nl-NL" dirty="0" err="1"/>
              <a:t>participation</a:t>
            </a:r>
            <a:endParaRPr lang="nl-NL" dirty="0"/>
          </a:p>
        </p:txBody>
      </p:sp>
      <p:sp>
        <p:nvSpPr>
          <p:cNvPr id="11" name="Tijdelijke aanduiding voor voettekst 3"/>
          <p:cNvSpPr txBox="1">
            <a:spLocks/>
          </p:cNvSpPr>
          <p:nvPr/>
        </p:nvSpPr>
        <p:spPr>
          <a:xfrm>
            <a:off x="3028949" y="6436659"/>
            <a:ext cx="3268819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290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773139"/>
            <a:ext cx="7886700" cy="1882650"/>
          </a:xfrm>
        </p:spPr>
        <p:txBody>
          <a:bodyPr>
            <a:normAutofit/>
          </a:bodyPr>
          <a:lstStyle/>
          <a:p>
            <a:r>
              <a:rPr lang="nl-NL" sz="3200" dirty="0" err="1"/>
              <a:t>Socio-ecological</a:t>
            </a:r>
            <a:r>
              <a:rPr lang="nl-NL" sz="3200" dirty="0"/>
              <a:t> model (</a:t>
            </a:r>
            <a:r>
              <a:rPr lang="nl-NL" sz="3200" dirty="0" err="1"/>
              <a:t>Bronfenbrenner</a:t>
            </a:r>
            <a:r>
              <a:rPr lang="nl-NL" sz="3200" dirty="0"/>
              <a:t> 1979)</a:t>
            </a: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186" y="2115460"/>
            <a:ext cx="5625164" cy="375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628650" y="2938515"/>
            <a:ext cx="1992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/>
              <a:t>“</a:t>
            </a:r>
            <a:r>
              <a:rPr lang="nl-NL" i="1" dirty="0" err="1"/>
              <a:t>Not</a:t>
            </a:r>
            <a:r>
              <a:rPr lang="nl-NL" i="1" dirty="0"/>
              <a:t> </a:t>
            </a:r>
            <a:r>
              <a:rPr lang="nl-NL" i="1" dirty="0" err="1"/>
              <a:t>one</a:t>
            </a:r>
            <a:r>
              <a:rPr lang="nl-NL" i="1" dirty="0"/>
              <a:t> factor or set of factors </a:t>
            </a:r>
            <a:r>
              <a:rPr lang="nl-NL" i="1" dirty="0" err="1"/>
              <a:t>adequately</a:t>
            </a:r>
            <a:r>
              <a:rPr lang="nl-NL" i="1" dirty="0"/>
              <a:t> accounts </a:t>
            </a:r>
            <a:r>
              <a:rPr lang="nl-NL" i="1" dirty="0" err="1"/>
              <a:t>for</a:t>
            </a:r>
            <a:r>
              <a:rPr lang="nl-NL" i="1" dirty="0"/>
              <a:t> </a:t>
            </a:r>
            <a:r>
              <a:rPr lang="nl-NL" i="1" dirty="0" err="1"/>
              <a:t>why</a:t>
            </a:r>
            <a:r>
              <a:rPr lang="nl-NL" i="1" dirty="0"/>
              <a:t> </a:t>
            </a:r>
            <a:r>
              <a:rPr lang="nl-NL" i="1" dirty="0" err="1"/>
              <a:t>people</a:t>
            </a:r>
            <a:r>
              <a:rPr lang="nl-NL" i="1" dirty="0"/>
              <a:t> act as </a:t>
            </a:r>
            <a:r>
              <a:rPr lang="nl-NL" i="1" dirty="0" err="1"/>
              <a:t>they</a:t>
            </a:r>
            <a:r>
              <a:rPr lang="nl-NL" i="1" dirty="0"/>
              <a:t> do”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554018" y="5914968"/>
            <a:ext cx="220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Trebuchet MS" panose="020B0603020202020204" pitchFamily="34" charset="0"/>
              </a:rPr>
              <a:t>Source: Van Tuyckom 2011</a:t>
            </a:r>
          </a:p>
        </p:txBody>
      </p:sp>
      <p:sp>
        <p:nvSpPr>
          <p:cNvPr id="8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6703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9090" y="831666"/>
            <a:ext cx="7476259" cy="860928"/>
          </a:xfrm>
        </p:spPr>
        <p:txBody>
          <a:bodyPr>
            <a:noAutofit/>
          </a:bodyPr>
          <a:lstStyle/>
          <a:p>
            <a:r>
              <a:rPr lang="nl-NL" sz="3600" dirty="0" err="1"/>
              <a:t>Willingness</a:t>
            </a:r>
            <a:r>
              <a:rPr lang="nl-NL" sz="3600" dirty="0"/>
              <a:t> </a:t>
            </a:r>
            <a:r>
              <a:rPr lang="nl-NL" sz="3600" dirty="0" err="1"/>
              <a:t>to</a:t>
            </a:r>
            <a:r>
              <a:rPr lang="nl-NL" sz="3600" dirty="0"/>
              <a:t> </a:t>
            </a:r>
            <a:r>
              <a:rPr lang="nl-NL" sz="3600" dirty="0" err="1"/>
              <a:t>travel</a:t>
            </a:r>
            <a:endParaRPr lang="nl-NL" sz="3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50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1694180"/>
            <a:ext cx="6336109" cy="39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78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24456"/>
            <a:ext cx="7886700" cy="860928"/>
          </a:xfrm>
        </p:spPr>
        <p:txBody>
          <a:bodyPr>
            <a:normAutofit/>
          </a:bodyPr>
          <a:lstStyle/>
          <a:p>
            <a:r>
              <a:rPr lang="nl-NL" dirty="0" err="1"/>
              <a:t>Discussion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implications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51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7"/>
          <p:cNvSpPr txBox="1">
            <a:spLocks/>
          </p:cNvSpPr>
          <p:nvPr/>
        </p:nvSpPr>
        <p:spPr>
          <a:xfrm>
            <a:off x="646019" y="1515808"/>
            <a:ext cx="8102445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</a:t>
            </a:r>
            <a:r>
              <a:rPr lang="nl-NL" dirty="0" err="1"/>
              <a:t>ocial</a:t>
            </a:r>
            <a:r>
              <a:rPr lang="nl-NL" dirty="0"/>
              <a:t> factors most important</a:t>
            </a:r>
          </a:p>
          <a:p>
            <a:endParaRPr lang="nl-NL" dirty="0"/>
          </a:p>
          <a:p>
            <a:r>
              <a:rPr lang="en-US" dirty="0"/>
              <a:t>Sport facilities provide some explanation, particularly for those less motivated</a:t>
            </a:r>
            <a:br>
              <a:rPr lang="en-US" dirty="0"/>
            </a:br>
            <a:br>
              <a:rPr lang="nl-NL" dirty="0"/>
            </a:br>
            <a:endParaRPr lang="nl-NL" dirty="0"/>
          </a:p>
          <a:p>
            <a:r>
              <a:rPr lang="nl-NL" dirty="0" err="1"/>
              <a:t>Benefical</a:t>
            </a:r>
            <a:r>
              <a:rPr lang="nl-NL" dirty="0"/>
              <a:t> context of </a:t>
            </a:r>
            <a:r>
              <a:rPr lang="nl-NL" dirty="0" err="1"/>
              <a:t>the</a:t>
            </a:r>
            <a:r>
              <a:rPr lang="nl-NL" dirty="0"/>
              <a:t> Netherlands</a:t>
            </a:r>
            <a:br>
              <a:rPr lang="nl-NL" dirty="0"/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facilities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assumed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bigger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countries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nl-N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NL" dirty="0" err="1"/>
              <a:t>However</a:t>
            </a:r>
            <a:r>
              <a:rPr lang="nl-NL" dirty="0"/>
              <a:t>, never-</a:t>
            </a:r>
            <a:r>
              <a:rPr lang="nl-NL" dirty="0" err="1"/>
              <a:t>ending</a:t>
            </a:r>
            <a:r>
              <a:rPr lang="nl-NL" dirty="0"/>
              <a:t> attention </a:t>
            </a:r>
            <a:r>
              <a:rPr lang="nl-NL" dirty="0" err="1"/>
              <a:t>for</a:t>
            </a:r>
            <a:r>
              <a:rPr lang="nl-NL" dirty="0"/>
              <a:t> matching </a:t>
            </a:r>
            <a:r>
              <a:rPr lang="nl-NL" dirty="0" err="1"/>
              <a:t>supply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demand</a:t>
            </a:r>
            <a:br>
              <a:rPr lang="nl-NL" dirty="0"/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of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preferences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sporting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landscape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Improving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utilization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facilities</a:t>
            </a:r>
            <a:b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Lowering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municipal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expenditures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sport </a:t>
            </a:r>
            <a:r>
              <a:rPr lang="nl-NL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facilities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49454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24456"/>
            <a:ext cx="7886700" cy="860928"/>
          </a:xfrm>
        </p:spPr>
        <p:txBody>
          <a:bodyPr>
            <a:normAutofit/>
          </a:bodyPr>
          <a:lstStyle/>
          <a:p>
            <a:r>
              <a:rPr lang="nl-NL" dirty="0" err="1"/>
              <a:t>Utilizing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sport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52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7"/>
          <p:cNvSpPr txBox="1">
            <a:spLocks/>
          </p:cNvSpPr>
          <p:nvPr/>
        </p:nvSpPr>
        <p:spPr>
          <a:xfrm>
            <a:off x="646019" y="1285384"/>
            <a:ext cx="8102445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Optimizing combination of sporting capital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(physical environment, sport facilities)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Orgware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(sport providers)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(programs, activities)</a:t>
            </a:r>
            <a:endParaRPr lang="nl-NL" dirty="0"/>
          </a:p>
          <a:p>
            <a:r>
              <a:rPr lang="en-US" dirty="0"/>
              <a:t>What is optimal depends on context and intended objective</a:t>
            </a:r>
            <a:br>
              <a:rPr lang="en-US" dirty="0"/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demand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target groups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 (elite sport, grassroots sport, social welfare, health)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NL" dirty="0"/>
              <a:t>Changes </a:t>
            </a:r>
            <a:r>
              <a:rPr lang="nl-NL" dirty="0" err="1"/>
              <a:t>through</a:t>
            </a:r>
            <a:r>
              <a:rPr lang="nl-NL" dirty="0"/>
              <a:t> time</a:t>
            </a:r>
            <a:br>
              <a:rPr lang="nl-NL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Societal trends have consequences for sport sector and ask for continuous adjustments of policy and responses to changing demands of the population</a:t>
            </a:r>
            <a:endParaRPr lang="nl-NL" dirty="0"/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364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566" y="1173186"/>
            <a:ext cx="8109717" cy="580458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r>
              <a:rPr lang="nl-NL" sz="3600" dirty="0" err="1"/>
              <a:t>Connecting</a:t>
            </a:r>
            <a:r>
              <a:rPr lang="nl-NL" sz="3600" dirty="0"/>
              <a:t> </a:t>
            </a:r>
            <a:r>
              <a:rPr lang="nl-NL" sz="3600" dirty="0" err="1"/>
              <a:t>local</a:t>
            </a:r>
            <a:r>
              <a:rPr lang="nl-NL" sz="3600" dirty="0"/>
              <a:t> sport </a:t>
            </a:r>
            <a:r>
              <a:rPr lang="nl-NL" sz="3600" dirty="0" err="1"/>
              <a:t>infrastructure</a:t>
            </a:r>
            <a:r>
              <a:rPr lang="nl-NL" sz="3600" dirty="0"/>
              <a:t> </a:t>
            </a:r>
            <a:r>
              <a:rPr lang="nl-NL" sz="3600" dirty="0" err="1"/>
              <a:t>to</a:t>
            </a:r>
            <a:r>
              <a:rPr lang="nl-NL" sz="3600" dirty="0"/>
              <a:t> </a:t>
            </a:r>
            <a:r>
              <a:rPr lang="nl-NL" sz="3600" dirty="0" err="1"/>
              <a:t>needs</a:t>
            </a:r>
            <a:r>
              <a:rPr lang="nl-NL" sz="3600" dirty="0"/>
              <a:t> of </a:t>
            </a:r>
            <a:r>
              <a:rPr lang="nl-NL" sz="3600" dirty="0" err="1"/>
              <a:t>population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6124" y="1030015"/>
            <a:ext cx="8797159" cy="50029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424609"/>
            <a:ext cx="2057400" cy="365125"/>
          </a:xfrm>
        </p:spPr>
        <p:txBody>
          <a:bodyPr/>
          <a:lstStyle/>
          <a:p>
            <a:fld id="{960289FF-80F6-4758-8A39-AFC4980A0D1B}" type="slidenum">
              <a:rPr lang="nl-NL" smtClean="0"/>
              <a:pPr/>
              <a:t>53</a:t>
            </a:fld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0" y="1789148"/>
            <a:ext cx="9144000" cy="4243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	               </a:t>
            </a:r>
            <a:r>
              <a:rPr lang="nl-NL" dirty="0"/>
              <a:t>Hardware (environment, </a:t>
            </a:r>
            <a:r>
              <a:rPr lang="nl-NL" dirty="0" err="1"/>
              <a:t>facilities</a:t>
            </a:r>
            <a:r>
              <a:rPr lang="nl-NL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err="1"/>
              <a:t>Orgware</a:t>
            </a:r>
            <a:r>
              <a:rPr lang="nl-NL" dirty="0"/>
              <a:t> (providers)</a:t>
            </a:r>
            <a:r>
              <a:rPr lang="nl-NL" sz="2000" dirty="0"/>
              <a:t>		            </a:t>
            </a:r>
            <a:r>
              <a:rPr lang="nl-NL" dirty="0"/>
              <a:t>Software (programs, </a:t>
            </a:r>
            <a:r>
              <a:rPr lang="nl-NL" dirty="0" err="1"/>
              <a:t>activities</a:t>
            </a:r>
            <a:r>
              <a:rPr lang="nl-NL" dirty="0"/>
              <a:t>)</a:t>
            </a:r>
          </a:p>
        </p:txBody>
      </p:sp>
      <p:sp>
        <p:nvSpPr>
          <p:cNvPr id="8" name="Gelijkbenige driehoek 7"/>
          <p:cNvSpPr/>
          <p:nvPr/>
        </p:nvSpPr>
        <p:spPr>
          <a:xfrm>
            <a:off x="1483719" y="2725947"/>
            <a:ext cx="6002931" cy="2044460"/>
          </a:xfrm>
          <a:prstGeom prst="triangle">
            <a:avLst>
              <a:gd name="adj" fmla="val 501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	</a:t>
            </a:r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B59F5B0A-75DA-47F2-BE7A-B4ADE32B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36659"/>
            <a:ext cx="3120838" cy="30069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Klaipeda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Lithuania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ijdelijke aanduiding voor voettekst 3">
            <a:extLst>
              <a:ext uri="{FF2B5EF4-FFF2-40B4-BE49-F238E27FC236}">
                <a16:creationId xmlns:a16="http://schemas.microsoft.com/office/drawing/2014/main" id="{7D790CB2-672A-42B9-864A-F2F78376412F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1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A7063971-6557-402A-98EE-A19AA5E2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87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60928"/>
          </a:xfrm>
        </p:spPr>
        <p:txBody>
          <a:bodyPr>
            <a:normAutofit/>
          </a:bodyPr>
          <a:lstStyle/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conclude</a:t>
            </a:r>
            <a:r>
              <a:rPr lang="nl-NL" dirty="0"/>
              <a:t>: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54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7"/>
          <p:cNvSpPr txBox="1">
            <a:spLocks/>
          </p:cNvSpPr>
          <p:nvPr/>
        </p:nvSpPr>
        <p:spPr>
          <a:xfrm>
            <a:off x="646019" y="1068567"/>
            <a:ext cx="8102445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Data as important starting point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supply, demands, current usage, trends</a:t>
            </a:r>
            <a:endParaRPr lang="nl-NL" dirty="0"/>
          </a:p>
          <a:p>
            <a:endParaRPr lang="en-US" dirty="0"/>
          </a:p>
          <a:p>
            <a:r>
              <a:rPr lang="en-US" dirty="0"/>
              <a:t>Different roles for local authorities, sport providers, civil initiatives, market etc.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cooperation needed between parties and departments (e.g. with education)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needs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done</a:t>
            </a:r>
            <a:r>
              <a:rPr lang="nl-NL" dirty="0"/>
              <a:t> </a:t>
            </a:r>
            <a:r>
              <a:rPr lang="nl-NL" dirty="0" err="1"/>
              <a:t>depends</a:t>
            </a:r>
            <a:r>
              <a:rPr lang="nl-NL" dirty="0"/>
              <a:t> on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situation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set </a:t>
            </a:r>
            <a:r>
              <a:rPr lang="nl-NL" dirty="0" err="1"/>
              <a:t>objectives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Continuous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changing</a:t>
            </a:r>
            <a:r>
              <a:rPr lang="nl-NL" dirty="0"/>
              <a:t> society</a:t>
            </a:r>
          </a:p>
          <a:p>
            <a:endParaRPr lang="nl-NL" dirty="0"/>
          </a:p>
          <a:p>
            <a:r>
              <a:rPr lang="nl-NL" dirty="0" err="1"/>
              <a:t>Instruments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examples</a:t>
            </a:r>
            <a:r>
              <a:rPr lang="nl-NL" dirty="0"/>
              <a:t> </a:t>
            </a:r>
            <a:r>
              <a:rPr lang="nl-NL" dirty="0" err="1"/>
              <a:t>available</a:t>
            </a:r>
            <a:r>
              <a:rPr lang="nl-NL" dirty="0"/>
              <a:t> in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countries</a:t>
            </a:r>
            <a:endParaRPr lang="nl-NL" dirty="0"/>
          </a:p>
          <a:p>
            <a:endParaRPr lang="nl-NL" dirty="0"/>
          </a:p>
          <a:p>
            <a:br>
              <a:rPr lang="nl-NL" dirty="0"/>
            </a:br>
            <a:endParaRPr lang="nl-NL" dirty="0"/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49" y="6436659"/>
            <a:ext cx="3268819" cy="30069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</a:t>
            </a:r>
            <a:r>
              <a:rPr lang="nl-NL" dirty="0" err="1"/>
              <a:t>LIthuania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7422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Dr. Remco Hoekman </a:t>
            </a:r>
          </a:p>
          <a:p>
            <a:r>
              <a:rPr lang="nl-NL" dirty="0"/>
              <a:t>r.hoekman@mulierinstituut.nl</a:t>
            </a:r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0E11C4-B7F3-4B76-A3DA-108A999C74A8}"/>
              </a:ext>
            </a:extLst>
          </p:cNvPr>
          <p:cNvSpPr txBox="1"/>
          <p:nvPr/>
        </p:nvSpPr>
        <p:spPr>
          <a:xfrm>
            <a:off x="65987" y="622168"/>
            <a:ext cx="747545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 err="1">
                <a:solidFill>
                  <a:srgbClr val="7C0040"/>
                </a:solidFill>
              </a:rPr>
              <a:t>Questions</a:t>
            </a:r>
            <a:r>
              <a:rPr lang="nl-NL" sz="3200" dirty="0">
                <a:solidFill>
                  <a:srgbClr val="7C0040"/>
                </a:solidFill>
              </a:rPr>
              <a:t>, </a:t>
            </a:r>
            <a:r>
              <a:rPr lang="nl-NL" sz="3200" dirty="0" err="1">
                <a:solidFill>
                  <a:srgbClr val="7C0040"/>
                </a:solidFill>
              </a:rPr>
              <a:t>remarks</a:t>
            </a:r>
            <a:r>
              <a:rPr lang="nl-NL" sz="3200" dirty="0">
                <a:solidFill>
                  <a:srgbClr val="7C0040"/>
                </a:solidFill>
              </a:rPr>
              <a:t>, points </a:t>
            </a:r>
            <a:r>
              <a:rPr lang="nl-NL" sz="3200" dirty="0" err="1">
                <a:solidFill>
                  <a:srgbClr val="7C0040"/>
                </a:solidFill>
              </a:rPr>
              <a:t>for</a:t>
            </a:r>
            <a:r>
              <a:rPr lang="nl-NL" sz="3200" dirty="0">
                <a:solidFill>
                  <a:srgbClr val="7C0040"/>
                </a:solidFill>
              </a:rPr>
              <a:t> </a:t>
            </a:r>
            <a:r>
              <a:rPr lang="nl-NL" sz="3200" dirty="0" err="1">
                <a:solidFill>
                  <a:srgbClr val="7C0040"/>
                </a:solidFill>
              </a:rPr>
              <a:t>discussion</a:t>
            </a:r>
            <a:r>
              <a:rPr lang="nl-NL" sz="3200" dirty="0">
                <a:solidFill>
                  <a:srgbClr val="7C0040"/>
                </a:solidFill>
              </a:rPr>
              <a:t>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84BC94-F528-455E-A499-00362BBC24E6}"/>
              </a:ext>
            </a:extLst>
          </p:cNvPr>
          <p:cNvSpPr txBox="1">
            <a:spLocks/>
          </p:cNvSpPr>
          <p:nvPr/>
        </p:nvSpPr>
        <p:spPr>
          <a:xfrm>
            <a:off x="3028950" y="6436659"/>
            <a:ext cx="3120838" cy="3006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sz="120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nl-NL" sz="120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nl-NL" sz="120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nl-NL" sz="120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nl-NL" sz="1200">
                <a:solidFill>
                  <a:prstClr val="white"/>
                </a:solidFill>
                <a:latin typeface="Trebuchet MS" panose="020B0603020202020204" pitchFamily="34" charset="0"/>
              </a:rPr>
              <a:t>Klaipeda, Lithuania</a:t>
            </a:r>
          </a:p>
          <a:p>
            <a:pPr algn="ctr">
              <a:defRPr/>
            </a:pPr>
            <a:endParaRPr lang="nl-NL" sz="120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nl-NL" sz="120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nl-NL" sz="120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nl-NL" sz="1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AD3C6F9A-1703-4F01-8581-D7E773FDB7DD}"/>
              </a:ext>
            </a:extLst>
          </p:cNvPr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@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RemcoHoekman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http://www.webewe.nl/WP/wp-content/uploads/Twitter_logo.png">
            <a:extLst>
              <a:ext uri="{FF2B5EF4-FFF2-40B4-BE49-F238E27FC236}">
                <a16:creationId xmlns:a16="http://schemas.microsoft.com/office/drawing/2014/main" id="{59B3DE77-57EB-44A2-B509-A3BA80ED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1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27" y="401202"/>
            <a:ext cx="7471554" cy="86092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Development of sport </a:t>
            </a:r>
            <a:r>
              <a:rPr lang="nl-NL" dirty="0" err="1"/>
              <a:t>facilities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262130"/>
            <a:ext cx="8206257" cy="4790940"/>
          </a:xfrm>
        </p:spPr>
        <p:txBody>
          <a:bodyPr>
            <a:noAutofit/>
          </a:bodyPr>
          <a:lstStyle/>
          <a:p>
            <a:endParaRPr lang="nl-NL" sz="2000" dirty="0"/>
          </a:p>
          <a:p>
            <a:pPr marL="0" indent="0">
              <a:buNone/>
            </a:pP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afiek 9"/>
          <p:cNvGraphicFramePr>
            <a:graphicFrameLocks/>
          </p:cNvGraphicFramePr>
          <p:nvPr>
            <p:extLst/>
          </p:nvPr>
        </p:nvGraphicFramePr>
        <p:xfrm>
          <a:off x="193452" y="1262130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vak 1"/>
          <p:cNvSpPr txBox="1"/>
          <p:nvPr/>
        </p:nvSpPr>
        <p:spPr>
          <a:xfrm>
            <a:off x="6965829" y="5991610"/>
            <a:ext cx="1740575" cy="276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 err="1"/>
              <a:t>Swimming</a:t>
            </a:r>
            <a:r>
              <a:rPr lang="nl-NL" sz="1600" dirty="0"/>
              <a:t> pool</a:t>
            </a:r>
          </a:p>
        </p:txBody>
      </p:sp>
    </p:spTree>
    <p:extLst>
      <p:ext uri="{BB962C8B-B14F-4D97-AF65-F5344CB8AC3E}">
        <p14:creationId xmlns:p14="http://schemas.microsoft.com/office/powerpoint/2010/main" val="331281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Increase</a:t>
            </a:r>
            <a:r>
              <a:rPr lang="nl-NL" dirty="0"/>
              <a:t> in sport </a:t>
            </a:r>
            <a:r>
              <a:rPr lang="nl-NL" dirty="0" err="1"/>
              <a:t>participation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 err="1">
                <a:solidFill>
                  <a:prstClr val="white"/>
                </a:solidFill>
              </a:rPr>
              <a:t>Klaipeda</a:t>
            </a:r>
            <a:r>
              <a:rPr lang="nl-NL" dirty="0">
                <a:solidFill>
                  <a:prstClr val="white"/>
                </a:solidFill>
              </a:rPr>
              <a:t>, Lithuania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>
                <a:solidFill>
                  <a:prstClr val="white"/>
                </a:solidFill>
              </a:rPr>
              <a:pPr/>
              <a:t>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@</a:t>
            </a:r>
            <a:r>
              <a:rPr lang="nl-NL" dirty="0" err="1">
                <a:solidFill>
                  <a:prstClr val="white"/>
                </a:solidFill>
              </a:rPr>
              <a:t>RemcoHoekman</a:t>
            </a:r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9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8"/>
          <p:cNvPicPr>
            <a:picLocks noChangeAspect="1" noChangeArrowheads="1"/>
          </p:cNvPicPr>
          <p:nvPr/>
        </p:nvPicPr>
        <p:blipFill>
          <a:blip r:embed="rId3" cstate="print"/>
          <a:srcRect l="20336" t="17613" r="19832" b="13008"/>
          <a:stretch>
            <a:fillRect/>
          </a:stretch>
        </p:blipFill>
        <p:spPr bwMode="auto">
          <a:xfrm>
            <a:off x="1750899" y="1643061"/>
            <a:ext cx="5425953" cy="393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331640" y="5608385"/>
            <a:ext cx="6480720" cy="514165"/>
          </a:xfrm>
          <a:prstGeom prst="rect">
            <a:avLst/>
          </a:prstGeom>
          <a:noFill/>
          <a:ln w="12700">
            <a:solidFill>
              <a:srgbClr val="7C0040"/>
            </a:solidFill>
            <a:miter lim="800000"/>
            <a:headEnd/>
            <a:tailEnd/>
          </a:ln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E311A"/>
                </a:solidFill>
                <a:latin typeface="Arial"/>
                <a:ea typeface="MS PGothic" pitchFamily="34" charset="-128"/>
                <a:cs typeface="Arial"/>
                <a:sym typeface="Kievit-Book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 charset="0"/>
              </a:defRPr>
            </a:lvl5pPr>
            <a:lvl6pPr marL="457129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6pPr>
            <a:lvl7pPr marL="91426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8pPr>
            <a:lvl9pPr marL="1828518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9pPr>
          </a:lstStyle>
          <a:p>
            <a:r>
              <a:rPr lang="nl-NL" sz="1400" b="0" i="1" kern="0" dirty="0">
                <a:solidFill>
                  <a:srgbClr val="7C0040"/>
                </a:solidFill>
                <a:latin typeface="Arial" pitchFamily="34" charset="0"/>
                <a:cs typeface="Arial" pitchFamily="34" charset="0"/>
              </a:rPr>
              <a:t>Source: Breedveld (2014), Sportparticipatie, uitdagingen voor wetenschap en beleid (Radboud Universiteit) 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623095" y="5113731"/>
            <a:ext cx="10351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>Sport </a:t>
            </a:r>
            <a:r>
              <a:rPr lang="nl-NL" sz="1200" dirty="0" err="1"/>
              <a:t>participation</a:t>
            </a:r>
            <a:endParaRPr lang="nl-NL" sz="1200" dirty="0"/>
          </a:p>
        </p:txBody>
      </p:sp>
      <p:sp>
        <p:nvSpPr>
          <p:cNvPr id="10" name="Tekstvak 9"/>
          <p:cNvSpPr txBox="1"/>
          <p:nvPr/>
        </p:nvSpPr>
        <p:spPr>
          <a:xfrm>
            <a:off x="5017699" y="5113731"/>
            <a:ext cx="10351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>Sport club </a:t>
            </a:r>
            <a:r>
              <a:rPr lang="nl-NL" sz="1200" dirty="0" err="1"/>
              <a:t>membership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7036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712"/>
            <a:ext cx="7886700" cy="860928"/>
          </a:xfrm>
        </p:spPr>
        <p:txBody>
          <a:bodyPr/>
          <a:lstStyle/>
          <a:p>
            <a:r>
              <a:rPr lang="nl-NL" dirty="0"/>
              <a:t>… change in </a:t>
            </a:r>
            <a:r>
              <a:rPr lang="nl-NL" dirty="0" err="1"/>
              <a:t>participation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8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985" y="1212963"/>
            <a:ext cx="7420570" cy="460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034535" y="5805264"/>
            <a:ext cx="7416824" cy="514165"/>
          </a:xfrm>
          <a:prstGeom prst="rect">
            <a:avLst/>
          </a:prstGeom>
          <a:noFill/>
          <a:ln w="12700">
            <a:solidFill>
              <a:srgbClr val="7C0040"/>
            </a:solidFill>
            <a:miter lim="800000"/>
            <a:headEnd/>
            <a:tailEnd/>
          </a:ln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E311A"/>
                </a:solidFill>
                <a:latin typeface="Arial"/>
                <a:ea typeface="MS PGothic" pitchFamily="34" charset="-128"/>
                <a:cs typeface="Arial"/>
                <a:sym typeface="Kievit-Book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 charset="0"/>
              </a:defRPr>
            </a:lvl5pPr>
            <a:lvl6pPr marL="457129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6pPr>
            <a:lvl7pPr marL="91426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8pPr>
            <a:lvl9pPr marL="1828518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9pPr>
          </a:lstStyle>
          <a:p>
            <a:r>
              <a:rPr lang="nl-NL" sz="1400" b="0" i="1" kern="0" dirty="0">
                <a:solidFill>
                  <a:srgbClr val="7C0040"/>
                </a:solidFill>
                <a:latin typeface="Arial" pitchFamily="34" charset="0"/>
                <a:cs typeface="Arial" pitchFamily="34" charset="0"/>
              </a:rPr>
              <a:t>Source: K. Breedveld (2014), Sportparticipatie, uitdagingen voor wetenschap en beleid (Radboud Universiteit)  </a:t>
            </a:r>
          </a:p>
        </p:txBody>
      </p:sp>
    </p:spTree>
    <p:extLst>
      <p:ext uri="{BB962C8B-B14F-4D97-AF65-F5344CB8AC3E}">
        <p14:creationId xmlns:p14="http://schemas.microsoft.com/office/powerpoint/2010/main" val="123549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09753"/>
            <a:ext cx="7886700" cy="860928"/>
          </a:xfrm>
        </p:spPr>
        <p:txBody>
          <a:bodyPr>
            <a:normAutofit/>
          </a:bodyPr>
          <a:lstStyle/>
          <a:p>
            <a:r>
              <a:rPr lang="nl-NL" sz="4000" dirty="0"/>
              <a:t>Facility </a:t>
            </a:r>
            <a:r>
              <a:rPr lang="nl-NL" sz="4000" dirty="0" err="1"/>
              <a:t>use</a:t>
            </a:r>
            <a:r>
              <a:rPr lang="nl-NL" sz="4000" dirty="0"/>
              <a:t> </a:t>
            </a:r>
            <a:r>
              <a:rPr lang="nl-NL" sz="4000" dirty="0" err="1"/>
              <a:t>for</a:t>
            </a:r>
            <a:r>
              <a:rPr lang="nl-NL" sz="4000" dirty="0"/>
              <a:t> sport </a:t>
            </a:r>
            <a:r>
              <a:rPr lang="nl-NL" sz="4000" dirty="0" err="1"/>
              <a:t>practices</a:t>
            </a:r>
            <a:endParaRPr lang="nl-NL" sz="4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019" y="1864931"/>
            <a:ext cx="7869331" cy="376313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Klaipeda</a:t>
            </a:r>
            <a:r>
              <a:rPr lang="nl-NL" dirty="0"/>
              <a:t>, Lithuania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9FF-80F6-4758-8A39-AFC4980A0D1B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193452" y="6436659"/>
            <a:ext cx="3120838" cy="300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@</a:t>
            </a:r>
            <a:r>
              <a:rPr lang="nl-NL" dirty="0" err="1"/>
              <a:t>RemcoHoekman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webewe.nl/WP/wp-content/uploads/Twit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" y="6436659"/>
            <a:ext cx="534560" cy="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628650" y="1254030"/>
            <a:ext cx="7886700" cy="86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u="sng" dirty="0" err="1"/>
              <a:t>Use</a:t>
            </a:r>
            <a:r>
              <a:rPr lang="nl-NL" sz="1600" u="sng" dirty="0"/>
              <a:t> of types of </a:t>
            </a:r>
            <a:r>
              <a:rPr lang="nl-NL" sz="1600" u="sng" dirty="0" err="1"/>
              <a:t>facilities</a:t>
            </a:r>
            <a:r>
              <a:rPr lang="nl-NL" sz="1600" u="sng" dirty="0"/>
              <a:t> </a:t>
            </a:r>
            <a:r>
              <a:rPr lang="nl-NL" sz="1600" u="sng" dirty="0" err="1"/>
              <a:t>for</a:t>
            </a:r>
            <a:r>
              <a:rPr lang="nl-NL" sz="1600" u="sng" dirty="0"/>
              <a:t> sport </a:t>
            </a:r>
            <a:r>
              <a:rPr lang="nl-NL" sz="1600" u="sng" dirty="0" err="1"/>
              <a:t>participation</a:t>
            </a:r>
            <a:r>
              <a:rPr lang="nl-NL" sz="1600" u="sng" dirty="0"/>
              <a:t>, 2011 </a:t>
            </a:r>
            <a:r>
              <a:rPr lang="nl-NL" sz="1600" u="sng" dirty="0" err="1"/>
              <a:t>and</a:t>
            </a:r>
            <a:r>
              <a:rPr lang="nl-NL" sz="1600" u="sng" dirty="0"/>
              <a:t> 2014, Dutch </a:t>
            </a:r>
            <a:r>
              <a:rPr lang="nl-NL" sz="1600" u="sng" dirty="0" err="1"/>
              <a:t>population</a:t>
            </a:r>
            <a:r>
              <a:rPr lang="nl-NL" sz="1600" u="sng" dirty="0"/>
              <a:t>, 6-79 </a:t>
            </a:r>
            <a:r>
              <a:rPr lang="nl-NL" sz="1600" u="sng" dirty="0" err="1"/>
              <a:t>years</a:t>
            </a:r>
            <a:r>
              <a:rPr lang="nl-NL" sz="1600" u="sng" dirty="0"/>
              <a:t> </a:t>
            </a:r>
            <a:r>
              <a:rPr lang="nl-NL" sz="1600" u="sng" dirty="0" err="1"/>
              <a:t>old</a:t>
            </a:r>
            <a:r>
              <a:rPr lang="nl-NL" sz="1600" u="sng" dirty="0"/>
              <a:t> (in percentages)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graphicFrame>
        <p:nvGraphicFramePr>
          <p:cNvPr id="9" name="Grafiek 27">
            <a:extLst>
              <a:ext uri="{FF2B5EF4-FFF2-40B4-BE49-F238E27FC236}">
                <a16:creationId xmlns:a16="http://schemas.microsoft.com/office/drawing/2014/main" id="{E21A1FC8-33DE-4374-A265-99BF745C7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14709"/>
              </p:ext>
            </p:extLst>
          </p:nvPr>
        </p:nvGraphicFramePr>
        <p:xfrm>
          <a:off x="628650" y="2385182"/>
          <a:ext cx="8047407" cy="377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96043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Mulier_kleur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E512"/>
      </a:accent1>
      <a:accent2>
        <a:srgbClr val="7C0040"/>
      </a:accent2>
      <a:accent3>
        <a:srgbClr val="0049EF"/>
      </a:accent3>
      <a:accent4>
        <a:srgbClr val="FFE512"/>
      </a:accent4>
      <a:accent5>
        <a:srgbClr val="7C0040"/>
      </a:accent5>
      <a:accent6>
        <a:srgbClr val="0049EF"/>
      </a:accent6>
      <a:hlink>
        <a:srgbClr val="0049EF"/>
      </a:hlink>
      <a:folHlink>
        <a:srgbClr val="7C0040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0A223C57-CBCE-4259-99C1-0F14DFAEB67F}" vid="{6B15ACA2-1827-45B3-829F-52AF6451BC7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angepast 1">
    <a:dk1>
      <a:sysClr val="windowText" lastClr="000000"/>
    </a:dk1>
    <a:lt1>
      <a:sysClr val="window" lastClr="FFFFFF"/>
    </a:lt1>
    <a:dk2>
      <a:srgbClr val="FFFFFF"/>
    </a:dk2>
    <a:lt2>
      <a:srgbClr val="FFFFFF"/>
    </a:lt2>
    <a:accent1>
      <a:srgbClr val="FFE512"/>
    </a:accent1>
    <a:accent2>
      <a:srgbClr val="7C0040"/>
    </a:accent2>
    <a:accent3>
      <a:srgbClr val="00ADEF"/>
    </a:accent3>
    <a:accent4>
      <a:srgbClr val="FFE512"/>
    </a:accent4>
    <a:accent5>
      <a:srgbClr val="7C0040"/>
    </a:accent5>
    <a:accent6>
      <a:srgbClr val="00ADEF"/>
    </a:accent6>
    <a:hlink>
      <a:srgbClr val="00ADEF"/>
    </a:hlink>
    <a:folHlink>
      <a:srgbClr val="7C0040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sjabloon verenigingen sportdeelname rugby</Template>
  <TotalTime>3295</TotalTime>
  <Words>1775</Words>
  <Application>Microsoft Office PowerPoint</Application>
  <PresentationFormat>Diavoorstelling (4:3)</PresentationFormat>
  <Paragraphs>955</Paragraphs>
  <Slides>55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64" baseType="lpstr">
      <vt:lpstr>MS PGothic</vt:lpstr>
      <vt:lpstr>Arial</vt:lpstr>
      <vt:lpstr>Calibri</vt:lpstr>
      <vt:lpstr>Calibri Light</vt:lpstr>
      <vt:lpstr>Kievit-Book</vt:lpstr>
      <vt:lpstr>Lucida Sans</vt:lpstr>
      <vt:lpstr>Times New Roman</vt:lpstr>
      <vt:lpstr>Trebuchet MS</vt:lpstr>
      <vt:lpstr>Kantoorthema</vt:lpstr>
      <vt:lpstr>Workshop:  Sport infrastructure development at local level</vt:lpstr>
      <vt:lpstr>Structure workshop</vt:lpstr>
      <vt:lpstr>Why sport policy?</vt:lpstr>
      <vt:lpstr>Relevance of facilitating sport</vt:lpstr>
      <vt:lpstr>Socio-ecological model (Bronfenbrenner 1979)  </vt:lpstr>
      <vt:lpstr>Development of sport facilities  in the Netherlands</vt:lpstr>
      <vt:lpstr>Increase in sport participation</vt:lpstr>
      <vt:lpstr>… change in participation</vt:lpstr>
      <vt:lpstr>Facility use for sport practices</vt:lpstr>
      <vt:lpstr>Dutch context</vt:lpstr>
      <vt:lpstr>PowerPoint-presentatie</vt:lpstr>
      <vt:lpstr>Sport in the Netherlands</vt:lpstr>
      <vt:lpstr>Understanding local sport policy</vt:lpstr>
      <vt:lpstr>Content local sport policy</vt:lpstr>
      <vt:lpstr>Policy on sport facilities</vt:lpstr>
      <vt:lpstr>Good distribution in NL</vt:lpstr>
      <vt:lpstr>Distance to sport facilities</vt:lpstr>
      <vt:lpstr>Distribution  Distance to sport facilities</vt:lpstr>
      <vt:lpstr>Importance of database  for sport facilities</vt:lpstr>
      <vt:lpstr>Content database</vt:lpstr>
      <vt:lpstr> Core indicator  Sport facilities</vt:lpstr>
      <vt:lpstr>Capacity issue tool to calculate current and future need</vt:lpstr>
      <vt:lpstr>Approach</vt:lpstr>
      <vt:lpstr>Outdoor sports –  norms / guidelines</vt:lpstr>
      <vt:lpstr>Outdoor sports –  future perspective</vt:lpstr>
      <vt:lpstr>Example: Indoor sports facilities</vt:lpstr>
      <vt:lpstr>Types of indoor sports facilities</vt:lpstr>
      <vt:lpstr>Planning Instruments</vt:lpstr>
      <vt:lpstr>Dutch Sport Facility Database</vt:lpstr>
      <vt:lpstr>Dutch Usage Statistics</vt:lpstr>
      <vt:lpstr>Dutch Planning Statistics</vt:lpstr>
      <vt:lpstr>Benchmark Usage Sport Facilities</vt:lpstr>
      <vt:lpstr>Usage guidelines</vt:lpstr>
      <vt:lpstr>Annual usage</vt:lpstr>
      <vt:lpstr>Usage by month</vt:lpstr>
      <vt:lpstr>Usage by period</vt:lpstr>
      <vt:lpstr>Usage by hour</vt:lpstr>
      <vt:lpstr>Usage by hour</vt:lpstr>
      <vt:lpstr>Indoor sports –  Analysis of travel distances</vt:lpstr>
      <vt:lpstr>Policy implications: optimizing the configuration of sport facilities</vt:lpstr>
      <vt:lpstr>Case football facilities</vt:lpstr>
      <vt:lpstr>Sport facilities in  small communities</vt:lpstr>
      <vt:lpstr>Broader use of municipal sport facilities </vt:lpstr>
      <vt:lpstr>Increasing importance of public space both in rural and urban areas </vt:lpstr>
      <vt:lpstr>Not one most effective mode of operation </vt:lpstr>
      <vt:lpstr>Broad focus on sport facilities in sport policy</vt:lpstr>
      <vt:lpstr>  Relevance of sport facilities for sport participation</vt:lpstr>
      <vt:lpstr> Differences in social and physical environment between urban and rural areas</vt:lpstr>
      <vt:lpstr>Findings</vt:lpstr>
      <vt:lpstr>Willingness to travel</vt:lpstr>
      <vt:lpstr>Discussion and implications</vt:lpstr>
      <vt:lpstr>Utilizing local sport capital</vt:lpstr>
      <vt:lpstr>           Connecting local sport infrastructure to needs of population</vt:lpstr>
      <vt:lpstr>To conclude: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administrator</dc:creator>
  <cp:lastModifiedBy>Remco Hoekman</cp:lastModifiedBy>
  <cp:revision>122</cp:revision>
  <cp:lastPrinted>2018-07-04T14:59:37Z</cp:lastPrinted>
  <dcterms:created xsi:type="dcterms:W3CDTF">2017-10-31T13:52:50Z</dcterms:created>
  <dcterms:modified xsi:type="dcterms:W3CDTF">2018-10-29T10:08:49Z</dcterms:modified>
</cp:coreProperties>
</file>