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9" r:id="rId6"/>
    <p:sldId id="266" r:id="rId7"/>
    <p:sldId id="267" r:id="rId8"/>
    <p:sldId id="264" r:id="rId9"/>
    <p:sldId id="268" r:id="rId10"/>
    <p:sldId id="262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16226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07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1766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5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138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227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010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64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8526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961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1107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3BF58-F7D8-4F66-887B-15823430C7EB}" type="datetimeFigureOut">
              <a:rPr lang="lt-LT" smtClean="0"/>
              <a:t>2016.12.01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C7871-FC41-40EC-9601-E9234FED8CD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477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54759"/>
          </a:xfrm>
        </p:spPr>
        <p:txBody>
          <a:bodyPr>
            <a:normAutofit/>
          </a:bodyPr>
          <a:lstStyle/>
          <a:p>
            <a:r>
              <a:rPr lang="lt-LT" sz="6600" dirty="0" smtClean="0"/>
              <a:t>Scenos menai </a:t>
            </a:r>
            <a:br>
              <a:rPr lang="lt-LT" sz="6600" dirty="0" smtClean="0"/>
            </a:br>
            <a:r>
              <a:rPr lang="lt-LT" sz="6600" dirty="0" smtClean="0"/>
              <a:t>Teatras</a:t>
            </a:r>
            <a:endParaRPr lang="lt-LT" sz="6600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3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06339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600" dirty="0" smtClean="0"/>
              <a:t>TEATRAS</a:t>
            </a:r>
            <a:endParaRPr lang="lt-LT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/>
          <a:lstStyle/>
          <a:p>
            <a:endParaRPr lang="lt-LT" dirty="0" smtClean="0"/>
          </a:p>
          <a:p>
            <a:r>
              <a:rPr lang="lt-LT" dirty="0" smtClean="0"/>
              <a:t>Edukacinės programos vaikams ir suaugusiems;</a:t>
            </a:r>
          </a:p>
          <a:p>
            <a:r>
              <a:rPr lang="lt-LT" dirty="0" err="1" smtClean="0"/>
              <a:t>Tarptautiškumas</a:t>
            </a:r>
            <a:r>
              <a:rPr lang="lt-LT" dirty="0" smtClean="0"/>
              <a:t>;</a:t>
            </a:r>
          </a:p>
          <a:p>
            <a:r>
              <a:rPr lang="lt-LT" dirty="0" smtClean="0"/>
              <a:t>Bendri tarpusavio projektai, įskaitant KLDT;</a:t>
            </a:r>
          </a:p>
          <a:p>
            <a:r>
              <a:rPr lang="lt-LT" dirty="0" smtClean="0"/>
              <a:t>Kritikų atsiradimo skatinimas.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680"/>
            <a:ext cx="192755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>
            <a:normAutofit/>
          </a:bodyPr>
          <a:lstStyle/>
          <a:p>
            <a:r>
              <a:rPr lang="lt-LT" sz="2200" dirty="0" smtClean="0"/>
              <a:t>Premijos pedagogams;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>
            <a:normAutofit/>
          </a:bodyPr>
          <a:lstStyle/>
          <a:p>
            <a:r>
              <a:rPr lang="lt-LT" sz="2200" dirty="0" smtClean="0"/>
              <a:t>Premijos pedagogams;</a:t>
            </a:r>
          </a:p>
          <a:p>
            <a:r>
              <a:rPr lang="lt-LT" sz="2200" dirty="0" smtClean="0"/>
              <a:t>Nemokamas ar simboliškai mokamas bilietas moksleiviui/studentui (Švietimo skyrius);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>
            <a:normAutofit/>
          </a:bodyPr>
          <a:lstStyle/>
          <a:p>
            <a:r>
              <a:rPr lang="lt-LT" sz="2200" dirty="0" smtClean="0"/>
              <a:t>Premijos pedagogams;</a:t>
            </a:r>
          </a:p>
          <a:p>
            <a:r>
              <a:rPr lang="lt-LT" sz="2200" dirty="0" smtClean="0"/>
              <a:t>Nemokamas ar simboliškai mokamas bilietas moksleiviui/studentui (Švietimo skyrius);</a:t>
            </a:r>
          </a:p>
          <a:p>
            <a:r>
              <a:rPr lang="lt-LT" sz="2200" dirty="0" smtClean="0"/>
              <a:t>Bendras menininkų sklaidos kanalas (www, TV laida, reklaminiai plotai);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>
            <a:normAutofit/>
          </a:bodyPr>
          <a:lstStyle/>
          <a:p>
            <a:r>
              <a:rPr lang="lt-LT" sz="2200" dirty="0" smtClean="0"/>
              <a:t>Premijos pedagogams;</a:t>
            </a:r>
          </a:p>
          <a:p>
            <a:r>
              <a:rPr lang="lt-LT" sz="2200" dirty="0" smtClean="0"/>
              <a:t>Nemokamas ar simboliškai mokamas bilietas moksleiviui/studentui (Švietimo skyrius);</a:t>
            </a:r>
          </a:p>
          <a:p>
            <a:r>
              <a:rPr lang="lt-LT" sz="2200" dirty="0" smtClean="0"/>
              <a:t>Bendras menininkų sklaidos kanalas (www, TV laida, reklaminiai plotai);</a:t>
            </a:r>
          </a:p>
          <a:p>
            <a:r>
              <a:rPr lang="lt-LT" sz="2200" dirty="0" smtClean="0"/>
              <a:t>Nepriklausomi išoriniai ekspertai (konkursų skaidrumas);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3921299"/>
          </a:xfrm>
        </p:spPr>
        <p:txBody>
          <a:bodyPr>
            <a:normAutofit/>
          </a:bodyPr>
          <a:lstStyle/>
          <a:p>
            <a:r>
              <a:rPr lang="lt-LT" sz="2200" dirty="0" smtClean="0"/>
              <a:t>Premijos pedagogams;</a:t>
            </a:r>
          </a:p>
          <a:p>
            <a:r>
              <a:rPr lang="lt-LT" sz="2200" dirty="0" smtClean="0"/>
              <a:t>Nemokamas ar simboliškai mokamas bilietas moksleiviui/studentui (Švietimo skyrius);</a:t>
            </a:r>
          </a:p>
          <a:p>
            <a:r>
              <a:rPr lang="lt-LT" sz="2200" dirty="0" smtClean="0"/>
              <a:t>Bendras menininkų sklaidos kanalas (www, TV laida, reklaminiai plotai);</a:t>
            </a:r>
          </a:p>
          <a:p>
            <a:r>
              <a:rPr lang="lt-LT" sz="2200" dirty="0" smtClean="0"/>
              <a:t>Nepriklausomi išoriniai ekspertai (konkursų skaidrumas);</a:t>
            </a:r>
          </a:p>
          <a:p>
            <a:r>
              <a:rPr lang="lt-LT" sz="2200" dirty="0" smtClean="0"/>
              <a:t>Menininko pajamų juridinis statusas (verslo liudijimas, kita forma);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6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7"/>
            <a:ext cx="7715200" cy="3240360"/>
          </a:xfrm>
        </p:spPr>
        <p:txBody>
          <a:bodyPr>
            <a:noAutofit/>
          </a:bodyPr>
          <a:lstStyle/>
          <a:p>
            <a:r>
              <a:rPr lang="lt-LT" sz="2200" dirty="0" smtClean="0"/>
              <a:t>Premijos pedagogams;</a:t>
            </a:r>
          </a:p>
          <a:p>
            <a:r>
              <a:rPr lang="lt-LT" sz="2200" dirty="0" smtClean="0"/>
              <a:t>Nemokamas ar simboliškai mokamas bilietas moksleiviui/studentui (Švietimo skyrius);</a:t>
            </a:r>
          </a:p>
          <a:p>
            <a:r>
              <a:rPr lang="lt-LT" sz="2200" dirty="0" smtClean="0"/>
              <a:t>Bendras menininkų sklaidos kanalas (www, TV laida, reklaminiai plotai);</a:t>
            </a:r>
          </a:p>
          <a:p>
            <a:r>
              <a:rPr lang="lt-LT" sz="2200" dirty="0" smtClean="0"/>
              <a:t>Nepriklausomi išoriniai ekspertai (konkursų skaidrumas);</a:t>
            </a:r>
          </a:p>
          <a:p>
            <a:r>
              <a:rPr lang="lt-LT" sz="2200" dirty="0" smtClean="0"/>
              <a:t>Menininko pajamų juridinis statusas (verslo liudijimas, kita forma);</a:t>
            </a:r>
          </a:p>
          <a:p>
            <a:r>
              <a:rPr lang="lt-LT" sz="2200" dirty="0" smtClean="0"/>
              <a:t>Žinybiniai butai Klaipėdos m. rezidentams menininkams, kūrėjams;</a:t>
            </a:r>
          </a:p>
          <a:p>
            <a:endParaRPr lang="lt-LT" sz="2200" dirty="0" smtClean="0"/>
          </a:p>
          <a:p>
            <a:endParaRPr lang="lt-LT" sz="2200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195736" y="484367"/>
            <a:ext cx="5112568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Siūlymai </a:t>
            </a:r>
            <a:br>
              <a:rPr lang="lt-LT" dirty="0" smtClean="0"/>
            </a:br>
            <a:r>
              <a:rPr lang="lt-LT" sz="3200" dirty="0" smtClean="0"/>
              <a:t>Klaipėdos m. savivaldybė, KU</a:t>
            </a:r>
            <a:endParaRPr lang="lt-LT" sz="3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464496"/>
          </a:xfrm>
        </p:spPr>
        <p:txBody>
          <a:bodyPr>
            <a:normAutofit fontScale="70000" lnSpcReduction="20000"/>
          </a:bodyPr>
          <a:lstStyle/>
          <a:p>
            <a:r>
              <a:rPr lang="lt-LT" dirty="0" smtClean="0"/>
              <a:t>Premijos pedagogams;</a:t>
            </a:r>
          </a:p>
          <a:p>
            <a:r>
              <a:rPr lang="lt-LT" dirty="0" smtClean="0"/>
              <a:t>Nemokamas ar simboliškai mokamas bilietas moksleiviui/studentui (Švietimo skyrius);</a:t>
            </a:r>
          </a:p>
          <a:p>
            <a:r>
              <a:rPr lang="lt-LT" dirty="0" smtClean="0"/>
              <a:t>Bendras menininkų sklaidos kanalas (www, TV laida, reklaminiai plotai);</a:t>
            </a:r>
          </a:p>
          <a:p>
            <a:r>
              <a:rPr lang="lt-LT" dirty="0" smtClean="0"/>
              <a:t>Nepriklausomi išoriniai ekspertai (konkursų skaidrumas);</a:t>
            </a:r>
          </a:p>
          <a:p>
            <a:r>
              <a:rPr lang="lt-LT" dirty="0" smtClean="0"/>
              <a:t>Menininko pajamų juridinis statusas (verslo liudijimas, kita forma);</a:t>
            </a:r>
          </a:p>
          <a:p>
            <a:r>
              <a:rPr lang="lt-LT" dirty="0" smtClean="0"/>
              <a:t>Žinybiniai butai Klaipėdos m. rezidentams menininkams, kūrėjams;</a:t>
            </a:r>
          </a:p>
          <a:p>
            <a:r>
              <a:rPr lang="lt-LT" dirty="0" smtClean="0"/>
              <a:t>KU ir menininkų bendradarbiavimas projektais ir erdvėmis;</a:t>
            </a:r>
            <a:endParaRPr lang="lt-LT" dirty="0" smtClean="0"/>
          </a:p>
          <a:p>
            <a:r>
              <a:rPr lang="lt-LT" dirty="0"/>
              <a:t>Stabilus </a:t>
            </a:r>
            <a:r>
              <a:rPr lang="lt-LT" dirty="0" smtClean="0"/>
              <a:t>finansavimas </a:t>
            </a:r>
            <a:r>
              <a:rPr lang="lt-LT" dirty="0"/>
              <a:t>atsižvelgiant į </a:t>
            </a:r>
            <a:r>
              <a:rPr lang="lt-LT" dirty="0" smtClean="0"/>
              <a:t>rezultatus ir rinkos pokyčius </a:t>
            </a:r>
            <a:r>
              <a:rPr lang="lt-LT" dirty="0"/>
              <a:t>(2-3 m. statusas</a:t>
            </a:r>
            <a:r>
              <a:rPr lang="lt-LT" dirty="0" smtClean="0"/>
              <a:t>).</a:t>
            </a:r>
            <a:endParaRPr lang="lt-LT" dirty="0"/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3635896" y="5445224"/>
            <a:ext cx="2520280" cy="856401"/>
          </a:xfrm>
        </p:spPr>
        <p:txBody>
          <a:bodyPr>
            <a:normAutofit/>
          </a:bodyPr>
          <a:lstStyle/>
          <a:p>
            <a:r>
              <a:rPr lang="lt-LT" sz="1200" dirty="0" smtClean="0"/>
              <a:t>Tomas Jankauskas</a:t>
            </a:r>
            <a:endParaRPr lang="lt-LT" sz="1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63888" y="2780928"/>
            <a:ext cx="331236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 smtClean="0"/>
              <a:t>Ačiū už dėmesį</a:t>
            </a:r>
          </a:p>
          <a:p>
            <a:endParaRPr lang="lt-LT" dirty="0" smtClean="0"/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714202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Imtis</a:t>
            </a:r>
            <a:br>
              <a:rPr lang="lt-LT" dirty="0" smtClean="0"/>
            </a:br>
            <a:r>
              <a:rPr lang="lt-LT" dirty="0" smtClean="0"/>
              <a:t>Nepriklausomi, profesionalūs teatrai Klaipėdoje</a:t>
            </a:r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930801"/>
            <a:ext cx="1513130" cy="259263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6" y="4365104"/>
            <a:ext cx="1676400" cy="172402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18" y="2742046"/>
            <a:ext cx="2667000" cy="1714500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09444"/>
            <a:ext cx="1765747" cy="1757899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9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58" y="2970673"/>
            <a:ext cx="3504771" cy="1832995"/>
          </a:xfrm>
          <a:prstGeom prst="rect">
            <a:avLst/>
          </a:prstGeom>
        </p:spPr>
      </p:pic>
      <p:pic>
        <p:nvPicPr>
          <p:cNvPr id="14" name="Paveikslėlis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  <p:pic>
        <p:nvPicPr>
          <p:cNvPr id="17" name="Paveikslėlis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11" y="3028595"/>
            <a:ext cx="1455812" cy="1762675"/>
          </a:xfrm>
          <a:prstGeom prst="rect">
            <a:avLst/>
          </a:prstGeom>
        </p:spPr>
      </p:pic>
      <p:pic>
        <p:nvPicPr>
          <p:cNvPr id="18" name="Paveikslėlis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427" y="2970673"/>
            <a:ext cx="1427429" cy="17595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79912" y="671146"/>
            <a:ext cx="1976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400" dirty="0" smtClean="0"/>
              <a:t>Dalyviai</a:t>
            </a:r>
            <a:endParaRPr lang="lt-LT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84043" y="5002225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Klaipėda</a:t>
            </a:r>
            <a:endParaRPr lang="lt-LT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3779912" y="5002224"/>
            <a:ext cx="16357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 smtClean="0"/>
              <a:t>TEATRAS</a:t>
            </a:r>
            <a:endParaRPr lang="lt-LT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51929" y="4909890"/>
            <a:ext cx="231326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t-LT" sz="3200" dirty="0" smtClean="0"/>
              <a:t>Klaipėdos </a:t>
            </a:r>
          </a:p>
          <a:p>
            <a:pPr algn="ctr"/>
            <a:r>
              <a:rPr lang="lt-LT" sz="3200" dirty="0" smtClean="0"/>
              <a:t>universitetas</a:t>
            </a: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5023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/>
          </a:bodyPr>
          <a:lstStyle/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/>
          </a:bodyPr>
          <a:lstStyle/>
          <a:p>
            <a:r>
              <a:rPr lang="lt-LT" dirty="0" smtClean="0"/>
              <a:t>Profesionalų stygius (aktorių, režisierių, kritikų, dėstytojų);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/>
          </a:bodyPr>
          <a:lstStyle/>
          <a:p>
            <a:r>
              <a:rPr lang="lt-LT" dirty="0" smtClean="0"/>
              <a:t>Profesionalų stygius (aktorių, režisierių, kritikų, dėstytojų);</a:t>
            </a:r>
          </a:p>
          <a:p>
            <a:r>
              <a:rPr lang="lt-LT" dirty="0" smtClean="0"/>
              <a:t>Nėra teatrų ryšio su mokyklomis (E. Balsio gimnazija, S. Šimkaus konservatorija);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/>
          </a:bodyPr>
          <a:lstStyle/>
          <a:p>
            <a:r>
              <a:rPr lang="lt-LT" dirty="0" smtClean="0"/>
              <a:t>Profesionalų stygius (aktorių, režisierių, kritikų, dėstytojų);</a:t>
            </a:r>
          </a:p>
          <a:p>
            <a:r>
              <a:rPr lang="lt-LT" dirty="0" smtClean="0"/>
              <a:t>Nėra teatrų ryšio su mokyklomis (E. Balsio gimnazija, S. Šimkaus konservatorija);</a:t>
            </a:r>
          </a:p>
          <a:p>
            <a:r>
              <a:rPr lang="lt-LT" dirty="0" smtClean="0"/>
              <a:t>Žiūrovų/vartotojų trūkumas;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3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/>
          </a:bodyPr>
          <a:lstStyle/>
          <a:p>
            <a:r>
              <a:rPr lang="lt-LT" dirty="0" smtClean="0"/>
              <a:t>Profesionalų stygius (aktorių, režisierių, kritikų, dėstytojų);</a:t>
            </a:r>
          </a:p>
          <a:p>
            <a:r>
              <a:rPr lang="lt-LT" dirty="0" smtClean="0"/>
              <a:t>Nėra teatrų ryšio su mokyklomis (E. Balsio gimnazija, S. Šimkaus konservatorija);</a:t>
            </a:r>
          </a:p>
          <a:p>
            <a:r>
              <a:rPr lang="lt-LT" dirty="0" smtClean="0"/>
              <a:t>Žiūrovų/vartotojų trūkumas;</a:t>
            </a:r>
          </a:p>
          <a:p>
            <a:r>
              <a:rPr lang="lt-LT" dirty="0" smtClean="0"/>
              <a:t>Švietimo sistemos kokybės ir bendradarbiavimo trūkumas;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Problemos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899592" y="2132856"/>
            <a:ext cx="7715200" cy="4248472"/>
          </a:xfrm>
        </p:spPr>
        <p:txBody>
          <a:bodyPr>
            <a:normAutofit fontScale="92500" lnSpcReduction="10000"/>
          </a:bodyPr>
          <a:lstStyle/>
          <a:p>
            <a:r>
              <a:rPr lang="lt-LT" dirty="0" smtClean="0"/>
              <a:t>Profesionalų stygius (aktorių, režisierių, kritikų, dėstytojų);</a:t>
            </a:r>
          </a:p>
          <a:p>
            <a:r>
              <a:rPr lang="lt-LT" dirty="0" smtClean="0"/>
              <a:t>Nėra teatrų ryšio su mokyklomis (E. Balsio gimnazija, S. Šimkaus konservatorija);</a:t>
            </a:r>
          </a:p>
          <a:p>
            <a:r>
              <a:rPr lang="lt-LT" dirty="0" smtClean="0"/>
              <a:t>Žiūrovų/vartotojų trūkumas;</a:t>
            </a:r>
          </a:p>
          <a:p>
            <a:r>
              <a:rPr lang="lt-LT" dirty="0" smtClean="0"/>
              <a:t>KU profesinės </a:t>
            </a:r>
            <a:r>
              <a:rPr lang="lt-LT" dirty="0" smtClean="0"/>
              <a:t>kokybės ir bendradarbiavimo trūkumas;</a:t>
            </a:r>
          </a:p>
          <a:p>
            <a:r>
              <a:rPr lang="lt-LT" dirty="0" smtClean="0"/>
              <a:t>Ilgalaikių, „gerų“ sąlygų kūrėjams trūkumas (Klaipėdos m. savivaldybė).</a:t>
            </a: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" y="320001"/>
            <a:ext cx="1644243" cy="147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451</Words>
  <Application>Microsoft Office PowerPoint</Application>
  <PresentationFormat>Demonstracija ekrane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19" baseType="lpstr">
      <vt:lpstr>Office tema</vt:lpstr>
      <vt:lpstr>Scenos menai  Teatras</vt:lpstr>
      <vt:lpstr>Imtis Nepriklausomi, profesionalūs teatrai Klaipėdoje</vt:lpstr>
      <vt:lpstr>PowerPoint pristatymas</vt:lpstr>
      <vt:lpstr>Problemos</vt:lpstr>
      <vt:lpstr>Problemos</vt:lpstr>
      <vt:lpstr>Problemos</vt:lpstr>
      <vt:lpstr>Problemos</vt:lpstr>
      <vt:lpstr>Problemos</vt:lpstr>
      <vt:lpstr>Problemos</vt:lpstr>
      <vt:lpstr>Siūlymai  TEATRAS</vt:lpstr>
      <vt:lpstr>Siūlymai  Klaipėdos m. savivaldybė, KU</vt:lpstr>
      <vt:lpstr>Siūlymai  Klaipėdos m. savivaldybė, KU</vt:lpstr>
      <vt:lpstr>Siūlymai  Klaipėdos m. savivaldybė, KU</vt:lpstr>
      <vt:lpstr>Siūlymai  Klaipėdos m. savivaldybė, KU</vt:lpstr>
      <vt:lpstr>Siūlymai  Klaipėdos m. savivaldybė, KU</vt:lpstr>
      <vt:lpstr>Siūlymai  Klaipėdos m. savivaldybė, KU</vt:lpstr>
      <vt:lpstr>Siūlymai  Klaipėdos m. savivaldybė, KU</vt:lpstr>
      <vt:lpstr>Tomas Jankauskas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Tomas</dc:creator>
  <cp:lastModifiedBy>Tomas</cp:lastModifiedBy>
  <cp:revision>18</cp:revision>
  <dcterms:created xsi:type="dcterms:W3CDTF">2016-11-30T20:46:55Z</dcterms:created>
  <dcterms:modified xsi:type="dcterms:W3CDTF">2016-12-01T07:41:24Z</dcterms:modified>
</cp:coreProperties>
</file>