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handoutMasterIdLst>
    <p:handoutMasterId r:id="rId42"/>
  </p:handoutMasterIdLst>
  <p:sldIdLst>
    <p:sldId id="256" r:id="rId2"/>
    <p:sldId id="257" r:id="rId3"/>
    <p:sldId id="259" r:id="rId4"/>
    <p:sldId id="260" r:id="rId5"/>
    <p:sldId id="261" r:id="rId6"/>
    <p:sldId id="262" r:id="rId7"/>
    <p:sldId id="264" r:id="rId8"/>
    <p:sldId id="263" r:id="rId9"/>
    <p:sldId id="297" r:id="rId10"/>
    <p:sldId id="302" r:id="rId11"/>
    <p:sldId id="266" r:id="rId12"/>
    <p:sldId id="298" r:id="rId13"/>
    <p:sldId id="268" r:id="rId14"/>
    <p:sldId id="270" r:id="rId15"/>
    <p:sldId id="269" r:id="rId16"/>
    <p:sldId id="271" r:id="rId17"/>
    <p:sldId id="272" r:id="rId18"/>
    <p:sldId id="275" r:id="rId19"/>
    <p:sldId id="273" r:id="rId20"/>
    <p:sldId id="276" r:id="rId21"/>
    <p:sldId id="274" r:id="rId22"/>
    <p:sldId id="279" r:id="rId23"/>
    <p:sldId id="280" r:id="rId24"/>
    <p:sldId id="282" r:id="rId25"/>
    <p:sldId id="296" r:id="rId26"/>
    <p:sldId id="281" r:id="rId27"/>
    <p:sldId id="283" r:id="rId28"/>
    <p:sldId id="286" r:id="rId29"/>
    <p:sldId id="287" r:id="rId30"/>
    <p:sldId id="285" r:id="rId31"/>
    <p:sldId id="284" r:id="rId32"/>
    <p:sldId id="291" r:id="rId33"/>
    <p:sldId id="299" r:id="rId34"/>
    <p:sldId id="300" r:id="rId35"/>
    <p:sldId id="301" r:id="rId36"/>
    <p:sldId id="290" r:id="rId37"/>
    <p:sldId id="288" r:id="rId38"/>
    <p:sldId id="289" r:id="rId39"/>
    <p:sldId id="278"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031" autoAdjust="0"/>
    <p:restoredTop sz="88995"/>
  </p:normalViewPr>
  <p:slideViewPr>
    <p:cSldViewPr snapToGrid="0" snapToObjects="1">
      <p:cViewPr>
        <p:scale>
          <a:sx n="50" d="100"/>
          <a:sy n="50" d="100"/>
        </p:scale>
        <p:origin x="992" y="29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2" d="100"/>
          <a:sy n="132" d="100"/>
        </p:scale>
        <p:origin x="4832" y="1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49E980-4EE5-9B46-A690-D5C8D1FDBBD9}" type="datetimeFigureOut">
              <a:rPr lang="lv-LV" smtClean="0"/>
              <a:t>01.12.2016</a:t>
            </a:fld>
            <a:endParaRPr lang="lv-LV"/>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4228D9-5D62-7246-B434-DC2E02F4619D}" type="slidenum">
              <a:rPr lang="lv-LV" smtClean="0"/>
              <a:t>‹#›</a:t>
            </a:fld>
            <a:endParaRPr lang="lv-LV"/>
          </a:p>
        </p:txBody>
      </p:sp>
    </p:spTree>
    <p:extLst>
      <p:ext uri="{BB962C8B-B14F-4D97-AF65-F5344CB8AC3E}">
        <p14:creationId xmlns:p14="http://schemas.microsoft.com/office/powerpoint/2010/main" val="1760363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FEE27-0B15-2144-99CD-C9187B0C6EB2}" type="datetimeFigureOut">
              <a:rPr lang="lv-LV" smtClean="0"/>
              <a:t>01.12.2016</a:t>
            </a:fld>
            <a:endParaRPr lang="lv-LV"/>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5914F-4B7F-E140-BD21-2F4C8770EBE9}" type="slidenum">
              <a:rPr lang="lv-LV" smtClean="0"/>
              <a:t>‹#›</a:t>
            </a:fld>
            <a:endParaRPr lang="lv-LV"/>
          </a:p>
        </p:txBody>
      </p:sp>
    </p:spTree>
    <p:extLst>
      <p:ext uri="{BB962C8B-B14F-4D97-AF65-F5344CB8AC3E}">
        <p14:creationId xmlns:p14="http://schemas.microsoft.com/office/powerpoint/2010/main" val="1646558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smtClean="0"/>
              <a:t>In</a:t>
            </a:r>
            <a:r>
              <a:rPr lang="lv-LV" baseline="0" dirty="0" smtClean="0"/>
              <a:t> </a:t>
            </a:r>
            <a:r>
              <a:rPr lang="lv-LV" baseline="0" dirty="0" err="1" smtClean="0"/>
              <a:t>Liepaja</a:t>
            </a:r>
            <a:r>
              <a:rPr lang="lv-LV" baseline="0" dirty="0" smtClean="0"/>
              <a:t> </a:t>
            </a:r>
            <a:r>
              <a:rPr lang="lv-LV" baseline="0" dirty="0" err="1" smtClean="0"/>
              <a:t>case</a:t>
            </a:r>
            <a:r>
              <a:rPr lang="lv-LV" baseline="0" dirty="0" smtClean="0"/>
              <a:t> </a:t>
            </a:r>
            <a:r>
              <a:rPr lang="lv-LV" baseline="0" dirty="0" err="1" smtClean="0"/>
              <a:t>there</a:t>
            </a:r>
            <a:r>
              <a:rPr lang="lv-LV" baseline="0" dirty="0" smtClean="0"/>
              <a:t> </a:t>
            </a:r>
            <a:r>
              <a:rPr lang="lv-LV" baseline="0" dirty="0" err="1" smtClean="0"/>
              <a:t>was</a:t>
            </a:r>
            <a:r>
              <a:rPr lang="lv-LV" baseline="0" dirty="0" smtClean="0"/>
              <a:t> </a:t>
            </a:r>
            <a:r>
              <a:rPr lang="lv-LV" baseline="0" dirty="0" err="1" smtClean="0"/>
              <a:t>quite</a:t>
            </a:r>
            <a:r>
              <a:rPr lang="lv-LV" baseline="0" dirty="0" smtClean="0"/>
              <a:t> </a:t>
            </a:r>
            <a:r>
              <a:rPr lang="lv-LV" baseline="0" dirty="0" err="1" smtClean="0"/>
              <a:t>a</a:t>
            </a:r>
            <a:r>
              <a:rPr lang="lv-LV" baseline="0" dirty="0" smtClean="0"/>
              <a:t> </a:t>
            </a:r>
            <a:r>
              <a:rPr lang="lv-LV" baseline="0" dirty="0" err="1" smtClean="0"/>
              <a:t>lot</a:t>
            </a:r>
            <a:r>
              <a:rPr lang="lv-LV" baseline="0" dirty="0" smtClean="0"/>
              <a:t> </a:t>
            </a:r>
            <a:r>
              <a:rPr lang="lv-LV" baseline="0" dirty="0" err="1" smtClean="0"/>
              <a:t>of</a:t>
            </a:r>
            <a:r>
              <a:rPr lang="lv-LV" baseline="0" dirty="0" smtClean="0"/>
              <a:t> </a:t>
            </a:r>
            <a:r>
              <a:rPr lang="lv-LV" baseline="0" dirty="0" err="1" smtClean="0"/>
              <a:t>time</a:t>
            </a:r>
            <a:r>
              <a:rPr lang="lv-LV" baseline="0" dirty="0" smtClean="0"/>
              <a:t>.</a:t>
            </a:r>
            <a:br>
              <a:rPr lang="lv-LV" baseline="0" dirty="0" smtClean="0"/>
            </a:br>
            <a:r>
              <a:rPr lang="lv-LV" baseline="0" dirty="0" smtClean="0"/>
              <a:t/>
            </a:r>
            <a:br>
              <a:rPr lang="lv-LV" baseline="0" dirty="0" smtClean="0"/>
            </a:br>
            <a:r>
              <a:rPr lang="lv-LV" dirty="0" smtClean="0"/>
              <a:t>Liepāja </a:t>
            </a:r>
            <a:r>
              <a:rPr lang="lv-LV" dirty="0" err="1" smtClean="0"/>
              <a:t>bid</a:t>
            </a:r>
            <a:r>
              <a:rPr lang="lv-LV" dirty="0" smtClean="0"/>
              <a:t> </a:t>
            </a:r>
            <a:r>
              <a:rPr lang="lv-LV" dirty="0" err="1" smtClean="0"/>
              <a:t>started</a:t>
            </a:r>
            <a:r>
              <a:rPr lang="lv-LV" dirty="0" smtClean="0"/>
              <a:t> </a:t>
            </a:r>
            <a:r>
              <a:rPr lang="lv-LV" dirty="0" err="1" smtClean="0"/>
              <a:t>with</a:t>
            </a:r>
            <a:r>
              <a:rPr lang="lv-LV" dirty="0" smtClean="0"/>
              <a:t> </a:t>
            </a:r>
            <a:r>
              <a:rPr lang="lv-LV" dirty="0" err="1" smtClean="0"/>
              <a:t>a</a:t>
            </a:r>
            <a:r>
              <a:rPr lang="lv-LV" dirty="0" smtClean="0"/>
              <a:t> </a:t>
            </a:r>
            <a:r>
              <a:rPr lang="lv-LV" dirty="0" err="1" smtClean="0"/>
              <a:t>newspaper</a:t>
            </a:r>
            <a:r>
              <a:rPr lang="lv-LV" dirty="0" smtClean="0"/>
              <a:t> </a:t>
            </a:r>
            <a:r>
              <a:rPr lang="lv-LV" dirty="0" err="1" smtClean="0"/>
              <a:t>clipping</a:t>
            </a:r>
            <a:r>
              <a:rPr lang="lv-LV" dirty="0" smtClean="0"/>
              <a:t>  </a:t>
            </a:r>
            <a:r>
              <a:rPr lang="lv-LV" dirty="0" err="1" smtClean="0"/>
              <a:t>from</a:t>
            </a:r>
            <a:r>
              <a:rPr lang="lv-LV" baseline="0" dirty="0" smtClean="0"/>
              <a:t> </a:t>
            </a:r>
            <a:r>
              <a:rPr lang="lv-LV" dirty="0" err="1" smtClean="0"/>
              <a:t>national</a:t>
            </a:r>
            <a:r>
              <a:rPr lang="lv-LV" dirty="0" smtClean="0"/>
              <a:t> </a:t>
            </a:r>
            <a:r>
              <a:rPr lang="lv-LV" dirty="0" err="1" smtClean="0"/>
              <a:t>daily</a:t>
            </a:r>
            <a:r>
              <a:rPr lang="lv-LV" dirty="0" smtClean="0"/>
              <a:t> «Diena» </a:t>
            </a:r>
            <a:r>
              <a:rPr lang="lv-LV" dirty="0" err="1" smtClean="0"/>
              <a:t>saying</a:t>
            </a:r>
            <a:r>
              <a:rPr lang="lv-LV" dirty="0" smtClean="0"/>
              <a:t> « </a:t>
            </a:r>
            <a:r>
              <a:rPr lang="lv-LV" dirty="0" err="1" smtClean="0"/>
              <a:t>in</a:t>
            </a:r>
            <a:r>
              <a:rPr lang="lv-LV" dirty="0" smtClean="0"/>
              <a:t> 2008 Latvia </a:t>
            </a:r>
            <a:r>
              <a:rPr lang="lv-LV" dirty="0" err="1" smtClean="0"/>
              <a:t>in</a:t>
            </a:r>
            <a:r>
              <a:rPr lang="lv-LV" dirty="0" smtClean="0"/>
              <a:t> pair </a:t>
            </a:r>
            <a:r>
              <a:rPr lang="lv-LV" dirty="0" err="1" smtClean="0"/>
              <a:t>with</a:t>
            </a:r>
            <a:r>
              <a:rPr lang="lv-LV" dirty="0" smtClean="0"/>
              <a:t> </a:t>
            </a:r>
            <a:r>
              <a:rPr lang="lv-LV" dirty="0" err="1" smtClean="0"/>
              <a:t>Sweden</a:t>
            </a:r>
            <a:r>
              <a:rPr lang="lv-LV" dirty="0" smtClean="0"/>
              <a:t> </a:t>
            </a:r>
            <a:r>
              <a:rPr lang="lv-LV" dirty="0" err="1" smtClean="0"/>
              <a:t>will</a:t>
            </a:r>
            <a:r>
              <a:rPr lang="lv-LV" dirty="0" smtClean="0"/>
              <a:t> </a:t>
            </a:r>
            <a:r>
              <a:rPr lang="lv-LV" dirty="0" err="1" smtClean="0"/>
              <a:t>have</a:t>
            </a:r>
            <a:r>
              <a:rPr lang="lv-LV" dirty="0" smtClean="0"/>
              <a:t> to </a:t>
            </a:r>
            <a:r>
              <a:rPr lang="lv-LV" dirty="0" err="1" smtClean="0"/>
              <a:t>designate</a:t>
            </a:r>
            <a:r>
              <a:rPr lang="lv-LV" baseline="0" dirty="0" smtClean="0"/>
              <a:t> </a:t>
            </a:r>
            <a:r>
              <a:rPr lang="lv-LV" baseline="0" dirty="0" err="1" smtClean="0"/>
              <a:t>a</a:t>
            </a:r>
            <a:r>
              <a:rPr lang="lv-LV" baseline="0" dirty="0" smtClean="0"/>
              <a:t> </a:t>
            </a:r>
            <a:r>
              <a:rPr lang="lv-LV" baseline="0" dirty="0" err="1" smtClean="0"/>
              <a:t>city</a:t>
            </a:r>
            <a:r>
              <a:rPr lang="lv-LV" baseline="0" dirty="0" smtClean="0"/>
              <a:t> </a:t>
            </a:r>
            <a:r>
              <a:rPr lang="lv-LV" baseline="0" dirty="0" err="1" smtClean="0"/>
              <a:t>for</a:t>
            </a:r>
            <a:r>
              <a:rPr lang="lv-LV" baseline="0" dirty="0" smtClean="0"/>
              <a:t> </a:t>
            </a:r>
            <a:r>
              <a:rPr lang="lv-LV" baseline="0" dirty="0" err="1" smtClean="0"/>
              <a:t>the</a:t>
            </a:r>
            <a:r>
              <a:rPr lang="lv-LV" baseline="0" dirty="0" smtClean="0"/>
              <a:t> </a:t>
            </a:r>
            <a:r>
              <a:rPr lang="lv-LV" baseline="0" dirty="0" err="1" smtClean="0"/>
              <a:t>title</a:t>
            </a:r>
            <a:r>
              <a:rPr lang="lv-LV" baseline="0" dirty="0" smtClean="0"/>
              <a:t> </a:t>
            </a:r>
            <a:r>
              <a:rPr lang="lv-LV" baseline="0" dirty="0" err="1" smtClean="0"/>
              <a:t>of</a:t>
            </a:r>
            <a:r>
              <a:rPr lang="lv-LV" baseline="0" dirty="0" smtClean="0"/>
              <a:t> </a:t>
            </a:r>
            <a:r>
              <a:rPr lang="lv-LV" baseline="0" dirty="0" err="1" smtClean="0"/>
              <a:t>European</a:t>
            </a:r>
            <a:r>
              <a:rPr lang="lv-LV" baseline="0" dirty="0" smtClean="0"/>
              <a:t> </a:t>
            </a:r>
            <a:r>
              <a:rPr lang="lv-LV" baseline="0" dirty="0" err="1" smtClean="0"/>
              <a:t>Capital</a:t>
            </a:r>
            <a:r>
              <a:rPr lang="lv-LV" baseline="0" dirty="0" smtClean="0"/>
              <a:t> </a:t>
            </a:r>
            <a:r>
              <a:rPr lang="lv-LV" baseline="0" dirty="0" err="1" smtClean="0"/>
              <a:t>of</a:t>
            </a:r>
            <a:r>
              <a:rPr lang="lv-LV" baseline="0" dirty="0" smtClean="0"/>
              <a:t> </a:t>
            </a:r>
            <a:r>
              <a:rPr lang="lv-LV" baseline="0" dirty="0" err="1" smtClean="0"/>
              <a:t>Culture</a:t>
            </a:r>
            <a:r>
              <a:rPr lang="lv-LV" baseline="0" dirty="0" smtClean="0"/>
              <a:t> 2014». </a:t>
            </a:r>
            <a:r>
              <a:rPr lang="lv-LV" baseline="0" dirty="0" err="1" smtClean="0"/>
              <a:t>That</a:t>
            </a:r>
            <a:r>
              <a:rPr lang="lv-LV" baseline="0" dirty="0" smtClean="0"/>
              <a:t> </a:t>
            </a:r>
            <a:r>
              <a:rPr lang="lv-LV" baseline="0" dirty="0" err="1" smtClean="0"/>
              <a:t>was</a:t>
            </a:r>
            <a:r>
              <a:rPr lang="lv-LV" baseline="0" dirty="0" smtClean="0"/>
              <a:t> </a:t>
            </a:r>
            <a:r>
              <a:rPr lang="lv-LV" dirty="0" err="1" smtClean="0"/>
              <a:t>back</a:t>
            </a:r>
            <a:r>
              <a:rPr lang="lv-LV" dirty="0" smtClean="0"/>
              <a:t> </a:t>
            </a:r>
            <a:r>
              <a:rPr lang="lv-LV" dirty="0" err="1" smtClean="0"/>
              <a:t>in</a:t>
            </a:r>
            <a:r>
              <a:rPr lang="lv-LV" dirty="0" smtClean="0"/>
              <a:t> 2005 </a:t>
            </a:r>
            <a:r>
              <a:rPr lang="lv-LV" dirty="0" err="1" smtClean="0"/>
              <a:t>when</a:t>
            </a:r>
            <a:r>
              <a:rPr lang="lv-LV" dirty="0" smtClean="0"/>
              <a:t> I </a:t>
            </a:r>
            <a:r>
              <a:rPr lang="lv-LV" dirty="0" err="1" smtClean="0"/>
              <a:t>was</a:t>
            </a:r>
            <a:r>
              <a:rPr lang="lv-LV" dirty="0" smtClean="0"/>
              <a:t> </a:t>
            </a:r>
            <a:r>
              <a:rPr lang="lv-LV" dirty="0" err="1" smtClean="0"/>
              <a:t>a</a:t>
            </a:r>
            <a:r>
              <a:rPr lang="lv-LV" dirty="0" smtClean="0"/>
              <a:t> marketing </a:t>
            </a:r>
            <a:r>
              <a:rPr lang="lv-LV" dirty="0" err="1" smtClean="0"/>
              <a:t>manager</a:t>
            </a:r>
            <a:r>
              <a:rPr lang="lv-LV" dirty="0" smtClean="0"/>
              <a:t> </a:t>
            </a:r>
            <a:r>
              <a:rPr lang="lv-LV" dirty="0" err="1" smtClean="0"/>
              <a:t>at</a:t>
            </a:r>
            <a:r>
              <a:rPr lang="lv-LV" dirty="0" smtClean="0"/>
              <a:t> </a:t>
            </a:r>
            <a:r>
              <a:rPr lang="lv-LV" dirty="0" err="1" smtClean="0"/>
              <a:t>Liepaja</a:t>
            </a:r>
            <a:r>
              <a:rPr lang="lv-LV" dirty="0" smtClean="0"/>
              <a:t> </a:t>
            </a:r>
            <a:r>
              <a:rPr lang="lv-LV" dirty="0" err="1" smtClean="0"/>
              <a:t>City</a:t>
            </a:r>
            <a:r>
              <a:rPr lang="lv-LV" dirty="0" smtClean="0"/>
              <a:t> </a:t>
            </a:r>
            <a:r>
              <a:rPr lang="lv-LV" dirty="0" err="1" smtClean="0"/>
              <a:t>Council</a:t>
            </a:r>
            <a:r>
              <a:rPr lang="lv-LV" dirty="0" smtClean="0"/>
              <a:t> </a:t>
            </a:r>
            <a:r>
              <a:rPr lang="lv-LV" dirty="0" err="1" smtClean="0"/>
              <a:t>and</a:t>
            </a:r>
            <a:r>
              <a:rPr lang="lv-LV" dirty="0" smtClean="0"/>
              <a:t>  3 </a:t>
            </a:r>
            <a:r>
              <a:rPr lang="lv-LV" dirty="0" err="1" smtClean="0"/>
              <a:t>years</a:t>
            </a:r>
            <a:r>
              <a:rPr lang="lv-LV" dirty="0" smtClean="0"/>
              <a:t> </a:t>
            </a:r>
            <a:r>
              <a:rPr lang="lv-LV" dirty="0" err="1" smtClean="0"/>
              <a:t>ahead</a:t>
            </a:r>
            <a:r>
              <a:rPr lang="lv-LV" dirty="0" smtClean="0"/>
              <a:t> </a:t>
            </a:r>
            <a:r>
              <a:rPr lang="lv-LV" dirty="0" err="1" smtClean="0"/>
              <a:t>not</a:t>
            </a:r>
            <a:r>
              <a:rPr lang="lv-LV" dirty="0" smtClean="0"/>
              <a:t> </a:t>
            </a:r>
            <a:r>
              <a:rPr lang="lv-LV" dirty="0" err="1" smtClean="0"/>
              <a:t>speaking</a:t>
            </a:r>
            <a:r>
              <a:rPr lang="lv-LV" dirty="0" smtClean="0"/>
              <a:t> </a:t>
            </a:r>
            <a:r>
              <a:rPr lang="lv-LV" dirty="0" err="1" smtClean="0"/>
              <a:t>about</a:t>
            </a:r>
            <a:r>
              <a:rPr lang="lv-LV" dirty="0" smtClean="0"/>
              <a:t> </a:t>
            </a:r>
            <a:r>
              <a:rPr lang="lv-LV" dirty="0" err="1" smtClean="0"/>
              <a:t>the</a:t>
            </a:r>
            <a:r>
              <a:rPr lang="lv-LV" dirty="0" smtClean="0"/>
              <a:t> </a:t>
            </a:r>
            <a:r>
              <a:rPr lang="lv-LV" dirty="0" err="1" smtClean="0"/>
              <a:t>year</a:t>
            </a:r>
            <a:r>
              <a:rPr lang="lv-LV" dirty="0" smtClean="0"/>
              <a:t> 2014</a:t>
            </a:r>
            <a:r>
              <a:rPr lang="lv-LV" baseline="0" dirty="0" smtClean="0"/>
              <a:t> </a:t>
            </a:r>
            <a:r>
              <a:rPr lang="lv-LV" baseline="0" dirty="0" err="1" smtClean="0"/>
              <a:t>which</a:t>
            </a:r>
            <a:r>
              <a:rPr lang="lv-LV" baseline="0" dirty="0" smtClean="0"/>
              <a:t> </a:t>
            </a:r>
            <a:r>
              <a:rPr lang="lv-LV" baseline="0" dirty="0" err="1" smtClean="0"/>
              <a:t>was</a:t>
            </a:r>
            <a:r>
              <a:rPr lang="lv-LV" baseline="0" dirty="0" smtClean="0"/>
              <a:t> 6 </a:t>
            </a:r>
            <a:r>
              <a:rPr lang="lv-LV" baseline="0" dirty="0" err="1" smtClean="0"/>
              <a:t>years</a:t>
            </a:r>
            <a:r>
              <a:rPr lang="lv-LV" baseline="0" dirty="0" smtClean="0"/>
              <a:t> </a:t>
            </a:r>
            <a:r>
              <a:rPr lang="lv-LV" baseline="0" dirty="0" err="1" smtClean="0"/>
              <a:t>ahead</a:t>
            </a:r>
            <a:r>
              <a:rPr lang="lv-LV" baseline="0" dirty="0" smtClean="0"/>
              <a:t> </a:t>
            </a:r>
            <a:r>
              <a:rPr lang="lv-LV" baseline="0" dirty="0" err="1" smtClean="0"/>
              <a:t>sounded</a:t>
            </a:r>
            <a:r>
              <a:rPr lang="lv-LV" baseline="0" dirty="0" smtClean="0"/>
              <a:t> </a:t>
            </a:r>
            <a:r>
              <a:rPr lang="lv-LV" baseline="0" dirty="0" err="1" smtClean="0"/>
              <a:t>as</a:t>
            </a:r>
            <a:r>
              <a:rPr lang="lv-LV" baseline="0" dirty="0" smtClean="0"/>
              <a:t> </a:t>
            </a:r>
            <a:r>
              <a:rPr lang="lv-LV" baseline="0" dirty="0" err="1" smtClean="0"/>
              <a:t>far</a:t>
            </a:r>
            <a:r>
              <a:rPr lang="lv-LV" baseline="0" dirty="0" smtClean="0"/>
              <a:t> </a:t>
            </a:r>
            <a:r>
              <a:rPr lang="lv-LV" baseline="0" dirty="0" err="1" smtClean="0"/>
              <a:t>as</a:t>
            </a:r>
            <a:r>
              <a:rPr lang="lv-LV" baseline="0" dirty="0" smtClean="0"/>
              <a:t> </a:t>
            </a:r>
            <a:r>
              <a:rPr lang="lv-LV" baseline="0" dirty="0" err="1" smtClean="0"/>
              <a:t>Moon</a:t>
            </a:r>
            <a:r>
              <a:rPr lang="lv-LV" baseline="0" dirty="0" smtClean="0"/>
              <a:t> </a:t>
            </a:r>
            <a:r>
              <a:rPr lang="lv-LV" baseline="0" dirty="0" err="1" smtClean="0"/>
              <a:t>from</a:t>
            </a:r>
            <a:r>
              <a:rPr lang="lv-LV" baseline="0" dirty="0" smtClean="0"/>
              <a:t> </a:t>
            </a:r>
            <a:r>
              <a:rPr lang="lv-LV" baseline="0" dirty="0" err="1" smtClean="0"/>
              <a:t>the</a:t>
            </a:r>
            <a:r>
              <a:rPr lang="lv-LV" baseline="0" dirty="0" smtClean="0"/>
              <a:t> </a:t>
            </a:r>
            <a:r>
              <a:rPr lang="lv-LV" baseline="0" dirty="0" err="1" smtClean="0"/>
              <a:t>Earth</a:t>
            </a:r>
            <a:r>
              <a:rPr lang="lv-LV" baseline="0" dirty="0" smtClean="0"/>
              <a:t> to </a:t>
            </a:r>
            <a:r>
              <a:rPr lang="lv-LV" baseline="0" dirty="0" err="1" smtClean="0"/>
              <a:t>Liepaja</a:t>
            </a:r>
            <a:r>
              <a:rPr lang="lv-LV" baseline="0" dirty="0" smtClean="0"/>
              <a:t> </a:t>
            </a:r>
            <a:r>
              <a:rPr lang="lv-LV" baseline="0" dirty="0" err="1" smtClean="0"/>
              <a:t>politicians</a:t>
            </a:r>
            <a:r>
              <a:rPr lang="lv-LV" baseline="0" dirty="0" smtClean="0"/>
              <a:t>.  </a:t>
            </a:r>
            <a:r>
              <a:rPr lang="lv-LV" dirty="0" smtClean="0"/>
              <a:t/>
            </a:r>
            <a:br>
              <a:rPr lang="lv-LV" dirty="0" smtClean="0"/>
            </a:br>
            <a:r>
              <a:rPr lang="lv-LV" dirty="0" err="1" smtClean="0"/>
              <a:t>Few</a:t>
            </a:r>
            <a:r>
              <a:rPr lang="lv-LV" dirty="0" smtClean="0"/>
              <a:t> </a:t>
            </a:r>
            <a:r>
              <a:rPr lang="lv-LV" dirty="0" err="1" smtClean="0"/>
              <a:t>month</a:t>
            </a:r>
            <a:r>
              <a:rPr lang="lv-LV" baseline="0" dirty="0" smtClean="0"/>
              <a:t> </a:t>
            </a:r>
            <a:r>
              <a:rPr lang="lv-LV" baseline="0" dirty="0" err="1" smtClean="0"/>
              <a:t>later</a:t>
            </a:r>
            <a:r>
              <a:rPr lang="lv-LV" baseline="0" dirty="0" smtClean="0"/>
              <a:t> I met </a:t>
            </a:r>
            <a:r>
              <a:rPr lang="lv-LV" baseline="0" dirty="0" err="1" smtClean="0"/>
              <a:t>the</a:t>
            </a:r>
            <a:r>
              <a:rPr lang="lv-LV" baseline="0" dirty="0" smtClean="0"/>
              <a:t> </a:t>
            </a:r>
            <a:r>
              <a:rPr lang="lv-LV" baseline="0" dirty="0" err="1" smtClean="0"/>
              <a:t>manager</a:t>
            </a:r>
            <a:r>
              <a:rPr lang="lv-LV" baseline="0" dirty="0" smtClean="0"/>
              <a:t> </a:t>
            </a:r>
            <a:r>
              <a:rPr lang="lv-LV" baseline="0" dirty="0" err="1" smtClean="0"/>
              <a:t>of</a:t>
            </a:r>
            <a:r>
              <a:rPr lang="lv-LV" baseline="0" dirty="0" smtClean="0"/>
              <a:t>  </a:t>
            </a:r>
            <a:r>
              <a:rPr lang="lv-LV" baseline="0" dirty="0" err="1" smtClean="0"/>
              <a:t>Liverpool</a:t>
            </a:r>
            <a:r>
              <a:rPr lang="lv-LV" baseline="0" dirty="0" smtClean="0"/>
              <a:t> </a:t>
            </a:r>
            <a:r>
              <a:rPr lang="lv-LV" baseline="0" dirty="0" err="1" smtClean="0"/>
              <a:t>project</a:t>
            </a:r>
            <a:r>
              <a:rPr lang="lv-LV" baseline="0" dirty="0" smtClean="0"/>
              <a:t> </a:t>
            </a:r>
            <a:r>
              <a:rPr lang="lv-LV" baseline="0" dirty="0" err="1" smtClean="0"/>
              <a:t>sir</a:t>
            </a:r>
            <a:r>
              <a:rPr lang="lv-LV" baseline="0" dirty="0" smtClean="0"/>
              <a:t> Bob </a:t>
            </a:r>
            <a:r>
              <a:rPr lang="lv-LV" baseline="0" dirty="0" err="1" smtClean="0"/>
              <a:t>Scott</a:t>
            </a:r>
            <a:r>
              <a:rPr lang="lv-LV" baseline="0" dirty="0" smtClean="0"/>
              <a:t> </a:t>
            </a:r>
            <a:r>
              <a:rPr lang="lv-LV" baseline="0" dirty="0" err="1" smtClean="0"/>
              <a:t>who</a:t>
            </a:r>
            <a:r>
              <a:rPr lang="lv-LV" baseline="0" dirty="0" smtClean="0"/>
              <a:t> </a:t>
            </a:r>
            <a:r>
              <a:rPr lang="lv-LV" baseline="0" dirty="0" err="1" smtClean="0"/>
              <a:t>later</a:t>
            </a:r>
            <a:r>
              <a:rPr lang="lv-LV" baseline="0" dirty="0" smtClean="0"/>
              <a:t> </a:t>
            </a:r>
            <a:r>
              <a:rPr lang="lv-LV" baseline="0" dirty="0" err="1" smtClean="0"/>
              <a:t>was</a:t>
            </a:r>
            <a:r>
              <a:rPr lang="lv-LV" baseline="0" dirty="0" smtClean="0"/>
              <a:t> </a:t>
            </a:r>
            <a:r>
              <a:rPr lang="lv-LV" baseline="0" dirty="0" err="1" smtClean="0"/>
              <a:t>chairing</a:t>
            </a:r>
            <a:r>
              <a:rPr lang="lv-LV" baseline="0" dirty="0" smtClean="0"/>
              <a:t> </a:t>
            </a:r>
            <a:r>
              <a:rPr lang="lv-LV" baseline="0" dirty="0" err="1" smtClean="0"/>
              <a:t>the</a:t>
            </a:r>
            <a:r>
              <a:rPr lang="lv-LV" baseline="0" dirty="0" smtClean="0"/>
              <a:t> </a:t>
            </a:r>
            <a:r>
              <a:rPr lang="lv-LV" baseline="0" dirty="0" err="1" smtClean="0"/>
              <a:t>selection</a:t>
            </a:r>
            <a:r>
              <a:rPr lang="lv-LV" baseline="0" dirty="0" smtClean="0"/>
              <a:t> </a:t>
            </a:r>
            <a:r>
              <a:rPr lang="lv-LV" baseline="0" dirty="0" err="1" smtClean="0"/>
              <a:t>panel</a:t>
            </a:r>
            <a:r>
              <a:rPr lang="lv-LV" baseline="0" dirty="0" smtClean="0"/>
              <a:t> </a:t>
            </a:r>
            <a:r>
              <a:rPr lang="lv-LV" baseline="0" dirty="0" err="1" smtClean="0"/>
              <a:t>for</a:t>
            </a:r>
            <a:r>
              <a:rPr lang="lv-LV" baseline="0" dirty="0" smtClean="0"/>
              <a:t> Latvia </a:t>
            </a:r>
            <a:r>
              <a:rPr lang="lv-LV" baseline="0" dirty="0" err="1" smtClean="0"/>
              <a:t>and</a:t>
            </a:r>
            <a:r>
              <a:rPr lang="lv-LV" baseline="0" dirty="0" smtClean="0"/>
              <a:t>  </a:t>
            </a:r>
            <a:r>
              <a:rPr lang="lv-LV" baseline="0" dirty="0" err="1" smtClean="0"/>
              <a:t>Sweden</a:t>
            </a:r>
            <a:r>
              <a:rPr lang="lv-LV" baseline="0" dirty="0" smtClean="0"/>
              <a:t>.</a:t>
            </a:r>
          </a:p>
          <a:p>
            <a:r>
              <a:rPr lang="lv-LV" baseline="0" dirty="0" err="1" smtClean="0"/>
              <a:t>Idea</a:t>
            </a:r>
            <a:r>
              <a:rPr lang="lv-LV" baseline="0" dirty="0" smtClean="0"/>
              <a:t> </a:t>
            </a:r>
            <a:r>
              <a:rPr lang="lv-LV" baseline="0" dirty="0" err="1" smtClean="0"/>
              <a:t>was</a:t>
            </a:r>
            <a:r>
              <a:rPr lang="lv-LV" baseline="0" dirty="0" smtClean="0"/>
              <a:t> </a:t>
            </a:r>
            <a:r>
              <a:rPr lang="lv-LV" baseline="0" dirty="0" err="1" smtClean="0"/>
              <a:t>clear</a:t>
            </a:r>
            <a:r>
              <a:rPr lang="lv-LV" baseline="0" dirty="0" smtClean="0"/>
              <a:t> – </a:t>
            </a:r>
            <a:r>
              <a:rPr lang="lv-LV" baseline="0" dirty="0" err="1" smtClean="0"/>
              <a:t>Liepaja</a:t>
            </a:r>
            <a:r>
              <a:rPr lang="lv-LV" baseline="0" dirty="0" smtClean="0"/>
              <a:t> </a:t>
            </a:r>
            <a:r>
              <a:rPr lang="lv-LV" baseline="0" dirty="0" err="1" smtClean="0"/>
              <a:t>must</a:t>
            </a:r>
            <a:r>
              <a:rPr lang="lv-LV" baseline="0" dirty="0" smtClean="0"/>
              <a:t> </a:t>
            </a:r>
            <a:r>
              <a:rPr lang="lv-LV" baseline="0" dirty="0" err="1" smtClean="0"/>
              <a:t>bid</a:t>
            </a:r>
            <a:r>
              <a:rPr lang="lv-LV" baseline="0" dirty="0" smtClean="0"/>
              <a:t> </a:t>
            </a:r>
            <a:r>
              <a:rPr lang="lv-LV" baseline="0" dirty="0" err="1" smtClean="0"/>
              <a:t>for</a:t>
            </a:r>
            <a:r>
              <a:rPr lang="lv-LV" baseline="0" dirty="0" smtClean="0"/>
              <a:t> </a:t>
            </a:r>
            <a:r>
              <a:rPr lang="lv-LV" baseline="0" dirty="0" err="1" smtClean="0"/>
              <a:t>the</a:t>
            </a:r>
            <a:r>
              <a:rPr lang="lv-LV" baseline="0" dirty="0" smtClean="0"/>
              <a:t> </a:t>
            </a:r>
            <a:r>
              <a:rPr lang="lv-LV" baseline="0" dirty="0" err="1" smtClean="0"/>
              <a:t>title</a:t>
            </a:r>
            <a:r>
              <a:rPr lang="lv-LV" baseline="0" dirty="0" smtClean="0"/>
              <a:t>.</a:t>
            </a:r>
            <a:endParaRPr lang="lv-LV" dirty="0" smtClean="0"/>
          </a:p>
          <a:p>
            <a:endParaRPr lang="lv-LV" dirty="0"/>
          </a:p>
        </p:txBody>
      </p:sp>
      <p:sp>
        <p:nvSpPr>
          <p:cNvPr id="4" name="Slide Number Placeholder 3"/>
          <p:cNvSpPr>
            <a:spLocks noGrp="1"/>
          </p:cNvSpPr>
          <p:nvPr>
            <p:ph type="sldNum" sz="quarter" idx="10"/>
          </p:nvPr>
        </p:nvSpPr>
        <p:spPr/>
        <p:txBody>
          <a:bodyPr/>
          <a:lstStyle/>
          <a:p>
            <a:fld id="{10D5914F-4B7F-E140-BD21-2F4C8770EBE9}" type="slidenum">
              <a:rPr lang="lv-LV" smtClean="0"/>
              <a:t>2</a:t>
            </a:fld>
            <a:endParaRPr lang="lv-LV"/>
          </a:p>
        </p:txBody>
      </p:sp>
    </p:spTree>
    <p:extLst>
      <p:ext uri="{BB962C8B-B14F-4D97-AF65-F5344CB8AC3E}">
        <p14:creationId xmlns:p14="http://schemas.microsoft.com/office/powerpoint/2010/main" val="1877040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dirty="0" err="1" smtClean="0"/>
              <a:t>Here</a:t>
            </a:r>
            <a:r>
              <a:rPr lang="lv-LV" dirty="0" smtClean="0"/>
              <a:t> </a:t>
            </a:r>
            <a:r>
              <a:rPr lang="lv-LV" dirty="0" err="1" smtClean="0"/>
              <a:t>are</a:t>
            </a:r>
            <a:r>
              <a:rPr lang="lv-LV" dirty="0" smtClean="0"/>
              <a:t> </a:t>
            </a:r>
            <a:r>
              <a:rPr lang="lv-LV" dirty="0" err="1" smtClean="0"/>
              <a:t>the</a:t>
            </a:r>
            <a:r>
              <a:rPr lang="lv-LV" dirty="0" smtClean="0"/>
              <a:t> </a:t>
            </a:r>
            <a:r>
              <a:rPr lang="lv-LV" dirty="0" err="1" smtClean="0"/>
              <a:t>lessons</a:t>
            </a:r>
            <a:r>
              <a:rPr lang="lv-LV" dirty="0" smtClean="0"/>
              <a:t> </a:t>
            </a:r>
            <a:r>
              <a:rPr lang="lv-LV" dirty="0" err="1" smtClean="0"/>
              <a:t>from</a:t>
            </a:r>
            <a:r>
              <a:rPr lang="lv-LV" dirty="0" smtClean="0"/>
              <a:t> </a:t>
            </a:r>
            <a:r>
              <a:rPr lang="lv-LV" dirty="0" err="1" smtClean="0"/>
              <a:t>the</a:t>
            </a:r>
            <a:r>
              <a:rPr lang="lv-LV" dirty="0" smtClean="0"/>
              <a:t> </a:t>
            </a:r>
            <a:r>
              <a:rPr lang="lv-LV" dirty="0" err="1" smtClean="0"/>
              <a:t>bidding</a:t>
            </a:r>
            <a:r>
              <a:rPr lang="lv-LV" dirty="0" smtClean="0"/>
              <a:t> process.</a:t>
            </a:r>
          </a:p>
          <a:p>
            <a:endParaRPr lang="lv-LV" dirty="0"/>
          </a:p>
        </p:txBody>
      </p:sp>
      <p:sp>
        <p:nvSpPr>
          <p:cNvPr id="4" name="Slide Number Placeholder 3"/>
          <p:cNvSpPr>
            <a:spLocks noGrp="1"/>
          </p:cNvSpPr>
          <p:nvPr>
            <p:ph type="sldNum" sz="quarter" idx="10"/>
          </p:nvPr>
        </p:nvSpPr>
        <p:spPr/>
        <p:txBody>
          <a:bodyPr/>
          <a:lstStyle/>
          <a:p>
            <a:fld id="{10D5914F-4B7F-E140-BD21-2F4C8770EBE9}" type="slidenum">
              <a:rPr lang="lv-LV" smtClean="0"/>
              <a:t>16</a:t>
            </a:fld>
            <a:endParaRPr lang="lv-LV"/>
          </a:p>
        </p:txBody>
      </p:sp>
    </p:spTree>
    <p:extLst>
      <p:ext uri="{BB962C8B-B14F-4D97-AF65-F5344CB8AC3E}">
        <p14:creationId xmlns:p14="http://schemas.microsoft.com/office/powerpoint/2010/main" val="530511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dirty="0" err="1" smtClean="0"/>
              <a:t>Increased</a:t>
            </a:r>
            <a:r>
              <a:rPr lang="lv-LV" dirty="0" smtClean="0"/>
              <a:t> </a:t>
            </a:r>
            <a:r>
              <a:rPr lang="lv-LV" dirty="0" err="1" smtClean="0"/>
              <a:t>faith</a:t>
            </a:r>
            <a:r>
              <a:rPr lang="lv-LV" dirty="0" smtClean="0"/>
              <a:t> </a:t>
            </a:r>
            <a:r>
              <a:rPr lang="lv-LV" dirty="0" err="1" smtClean="0"/>
              <a:t>in</a:t>
            </a:r>
            <a:r>
              <a:rPr lang="lv-LV" dirty="0" smtClean="0"/>
              <a:t> </a:t>
            </a:r>
            <a:r>
              <a:rPr lang="lv-LV" dirty="0" err="1" smtClean="0"/>
              <a:t>the</a:t>
            </a:r>
            <a:r>
              <a:rPr lang="lv-LV" dirty="0" smtClean="0"/>
              <a:t> </a:t>
            </a:r>
            <a:r>
              <a:rPr lang="lv-LV" dirty="0" err="1" smtClean="0"/>
              <a:t>power</a:t>
            </a:r>
            <a:r>
              <a:rPr lang="lv-LV" dirty="0" smtClean="0"/>
              <a:t> </a:t>
            </a:r>
            <a:r>
              <a:rPr lang="lv-LV" dirty="0" err="1" smtClean="0"/>
              <a:t>of</a:t>
            </a:r>
            <a:r>
              <a:rPr lang="lv-LV" dirty="0" smtClean="0"/>
              <a:t> </a:t>
            </a:r>
            <a:r>
              <a:rPr lang="lv-LV" dirty="0" err="1" smtClean="0"/>
              <a:t>the</a:t>
            </a:r>
            <a:r>
              <a:rPr lang="lv-LV" dirty="0" smtClean="0"/>
              <a:t> </a:t>
            </a:r>
            <a:r>
              <a:rPr lang="lv-LV" dirty="0" err="1" smtClean="0"/>
              <a:t>culture</a:t>
            </a:r>
            <a:r>
              <a:rPr lang="lv-LV" dirty="0" smtClean="0"/>
              <a:t> </a:t>
            </a:r>
            <a:r>
              <a:rPr lang="lv-LV" dirty="0" err="1" smtClean="0"/>
              <a:t>sector</a:t>
            </a:r>
            <a:r>
              <a:rPr lang="lv-LV" dirty="0" smtClean="0"/>
              <a:t>,</a:t>
            </a:r>
            <a:r>
              <a:rPr lang="lv-LV" baseline="0" dirty="0" smtClean="0"/>
              <a:t> </a:t>
            </a:r>
            <a:r>
              <a:rPr lang="lv-LV" baseline="0" dirty="0" err="1" smtClean="0"/>
              <a:t>i.e</a:t>
            </a:r>
            <a:r>
              <a:rPr lang="lv-LV" baseline="0" dirty="0" smtClean="0"/>
              <a:t>. </a:t>
            </a:r>
            <a:r>
              <a:rPr lang="lv-LV" baseline="0" dirty="0" err="1" smtClean="0"/>
              <a:t>acknowledgment</a:t>
            </a:r>
            <a:r>
              <a:rPr lang="lv-LV" baseline="0" dirty="0" smtClean="0"/>
              <a:t>  </a:t>
            </a:r>
            <a:r>
              <a:rPr lang="lv-LV" baseline="0" dirty="0" err="1" smtClean="0"/>
              <a:t>of</a:t>
            </a:r>
            <a:r>
              <a:rPr lang="lv-LV" baseline="0" dirty="0" smtClean="0"/>
              <a:t> </a:t>
            </a:r>
            <a:r>
              <a:rPr lang="lv-LV" baseline="0" dirty="0" err="1" smtClean="0"/>
              <a:t>power</a:t>
            </a:r>
            <a:r>
              <a:rPr lang="lv-LV" baseline="0" dirty="0" smtClean="0"/>
              <a:t> </a:t>
            </a:r>
            <a:r>
              <a:rPr lang="lv-LV" baseline="0" dirty="0" err="1" smtClean="0"/>
              <a:t>of</a:t>
            </a:r>
            <a:r>
              <a:rPr lang="lv-LV" baseline="0" dirty="0" smtClean="0"/>
              <a:t> </a:t>
            </a:r>
            <a:r>
              <a:rPr lang="lv-LV" baseline="0" dirty="0" err="1" smtClean="0"/>
              <a:t>culture</a:t>
            </a:r>
            <a:r>
              <a:rPr lang="lv-LV" baseline="0" dirty="0" smtClean="0"/>
              <a:t> </a:t>
            </a:r>
            <a:r>
              <a:rPr lang="lv-LV" dirty="0" err="1" smtClean="0"/>
              <a:t>among</a:t>
            </a:r>
            <a:r>
              <a:rPr lang="lv-LV" dirty="0" smtClean="0"/>
              <a:t> </a:t>
            </a:r>
            <a:r>
              <a:rPr lang="lv-LV" dirty="0" err="1" smtClean="0"/>
              <a:t>politicians</a:t>
            </a:r>
            <a:r>
              <a:rPr lang="lv-LV" dirty="0" smtClean="0"/>
              <a:t>, </a:t>
            </a:r>
            <a:r>
              <a:rPr lang="lv-LV" dirty="0" err="1" smtClean="0"/>
              <a:t>culture</a:t>
            </a:r>
            <a:r>
              <a:rPr lang="lv-LV" dirty="0" smtClean="0"/>
              <a:t> </a:t>
            </a:r>
            <a:r>
              <a:rPr lang="lv-LV" dirty="0" err="1" smtClean="0"/>
              <a:t>professionals</a:t>
            </a:r>
            <a:r>
              <a:rPr lang="lv-LV" dirty="0" smtClean="0"/>
              <a:t> </a:t>
            </a:r>
            <a:r>
              <a:rPr lang="lv-LV" dirty="0" err="1" smtClean="0"/>
              <a:t>and</a:t>
            </a:r>
            <a:r>
              <a:rPr lang="lv-LV" dirty="0" smtClean="0"/>
              <a:t> </a:t>
            </a:r>
            <a:r>
              <a:rPr lang="lv-LV" dirty="0" err="1" smtClean="0"/>
              <a:t>general</a:t>
            </a:r>
            <a:r>
              <a:rPr lang="lv-LV" dirty="0" smtClean="0"/>
              <a:t> </a:t>
            </a:r>
            <a:r>
              <a:rPr lang="lv-LV" dirty="0" err="1" smtClean="0"/>
              <a:t>public</a:t>
            </a:r>
            <a:endParaRPr lang="lv-LV" dirty="0" smtClean="0"/>
          </a:p>
          <a:p>
            <a:r>
              <a:rPr lang="lv-LV" dirty="0" err="1" smtClean="0"/>
              <a:t>Itis</a:t>
            </a:r>
            <a:r>
              <a:rPr lang="lv-LV" dirty="0" smtClean="0"/>
              <a:t> </a:t>
            </a:r>
            <a:r>
              <a:rPr lang="lv-LV" dirty="0" err="1" smtClean="0"/>
              <a:t>always</a:t>
            </a:r>
            <a:r>
              <a:rPr lang="lv-LV" dirty="0" smtClean="0"/>
              <a:t> </a:t>
            </a:r>
            <a:r>
              <a:rPr lang="lv-LV" dirty="0" err="1" smtClean="0"/>
              <a:t>true</a:t>
            </a:r>
            <a:r>
              <a:rPr lang="lv-LV" dirty="0" smtClean="0"/>
              <a:t> – </a:t>
            </a:r>
            <a:r>
              <a:rPr lang="lv-LV" dirty="0" err="1" smtClean="0"/>
              <a:t>noone</a:t>
            </a:r>
            <a:r>
              <a:rPr lang="lv-LV" dirty="0" smtClean="0"/>
              <a:t> </a:t>
            </a:r>
            <a:r>
              <a:rPr lang="lv-LV" dirty="0" err="1" smtClean="0"/>
              <a:t>believes</a:t>
            </a:r>
            <a:r>
              <a:rPr lang="lv-LV" dirty="0" smtClean="0"/>
              <a:t> </a:t>
            </a:r>
            <a:r>
              <a:rPr lang="lv-LV" dirty="0" err="1" smtClean="0"/>
              <a:t>untill</a:t>
            </a:r>
            <a:r>
              <a:rPr lang="lv-LV" dirty="0" smtClean="0"/>
              <a:t> </a:t>
            </a:r>
            <a:r>
              <a:rPr lang="lv-LV" dirty="0" err="1" smtClean="0"/>
              <a:t>someone</a:t>
            </a:r>
            <a:r>
              <a:rPr lang="lv-LV" baseline="0" dirty="0" smtClean="0"/>
              <a:t> </a:t>
            </a:r>
            <a:r>
              <a:rPr lang="lv-LV" baseline="0" dirty="0" err="1" smtClean="0"/>
              <a:t>comes</a:t>
            </a:r>
            <a:r>
              <a:rPr lang="lv-LV" baseline="0" dirty="0" smtClean="0"/>
              <a:t> </a:t>
            </a:r>
            <a:r>
              <a:rPr lang="lv-LV" baseline="0" dirty="0" err="1" smtClean="0"/>
              <a:t>and</a:t>
            </a:r>
            <a:r>
              <a:rPr lang="lv-LV" baseline="0" dirty="0" smtClean="0"/>
              <a:t> </a:t>
            </a:r>
            <a:r>
              <a:rPr lang="lv-LV" baseline="0" dirty="0" err="1" smtClean="0"/>
              <a:t>tells</a:t>
            </a:r>
            <a:r>
              <a:rPr lang="lv-LV" baseline="0" dirty="0" smtClean="0"/>
              <a:t> </a:t>
            </a:r>
            <a:r>
              <a:rPr lang="lv-LV" baseline="0" dirty="0" err="1" smtClean="0"/>
              <a:t>you’ŗe</a:t>
            </a:r>
            <a:r>
              <a:rPr lang="lv-LV" baseline="0" dirty="0" smtClean="0"/>
              <a:t> </a:t>
            </a:r>
            <a:r>
              <a:rPr lang="lv-LV" baseline="0" dirty="0" err="1" smtClean="0"/>
              <a:t>great</a:t>
            </a:r>
            <a:r>
              <a:rPr lang="lv-LV" baseline="0" dirty="0" smtClean="0">
                <a:sym typeface="Wingdings" panose="05000000000000000000" pitchFamily="2" charset="2"/>
              </a:rPr>
              <a:t></a:t>
            </a:r>
          </a:p>
          <a:p>
            <a:endParaRPr lang="lv-LV" baseline="0" dirty="0" smtClean="0">
              <a:sym typeface="Wingdings" panose="05000000000000000000" pitchFamily="2" charset="2"/>
            </a:endParaRPr>
          </a:p>
          <a:p>
            <a:r>
              <a:rPr lang="lv-LV" baseline="0" dirty="0" err="1" smtClean="0">
                <a:sym typeface="Wingdings" panose="05000000000000000000" pitchFamily="2" charset="2"/>
              </a:rPr>
              <a:t>The</a:t>
            </a:r>
            <a:r>
              <a:rPr lang="lv-LV" baseline="0" dirty="0" smtClean="0">
                <a:sym typeface="Wingdings" panose="05000000000000000000" pitchFamily="2" charset="2"/>
              </a:rPr>
              <a:t> </a:t>
            </a:r>
            <a:r>
              <a:rPr lang="lv-LV" baseline="0" dirty="0" err="1" smtClean="0">
                <a:sym typeface="Wingdings" panose="05000000000000000000" pitchFamily="2" charset="2"/>
              </a:rPr>
              <a:t>faith</a:t>
            </a:r>
            <a:r>
              <a:rPr lang="lv-LV" baseline="0" dirty="0" smtClean="0">
                <a:sym typeface="Wingdings" panose="05000000000000000000" pitchFamily="2" charset="2"/>
              </a:rPr>
              <a:t> </a:t>
            </a:r>
            <a:r>
              <a:rPr lang="lv-LV" baseline="0" dirty="0" err="1" smtClean="0">
                <a:sym typeface="Wingdings" panose="05000000000000000000" pitchFamily="2" charset="2"/>
              </a:rPr>
              <a:t>in</a:t>
            </a:r>
            <a:r>
              <a:rPr lang="lv-LV" baseline="0" dirty="0" smtClean="0">
                <a:sym typeface="Wingdings" panose="05000000000000000000" pitchFamily="2" charset="2"/>
              </a:rPr>
              <a:t> </a:t>
            </a:r>
            <a:r>
              <a:rPr lang="lv-LV" baseline="0" dirty="0" err="1" smtClean="0">
                <a:sym typeface="Wingdings" panose="05000000000000000000" pitchFamily="2" charset="2"/>
              </a:rPr>
              <a:t>the</a:t>
            </a:r>
            <a:r>
              <a:rPr lang="lv-LV" baseline="0" dirty="0" smtClean="0">
                <a:sym typeface="Wingdings" panose="05000000000000000000" pitchFamily="2" charset="2"/>
              </a:rPr>
              <a:t> </a:t>
            </a:r>
            <a:r>
              <a:rPr lang="lv-LV" baseline="0" dirty="0" err="1" smtClean="0">
                <a:sym typeface="Wingdings" panose="05000000000000000000" pitchFamily="2" charset="2"/>
              </a:rPr>
              <a:t>power</a:t>
            </a:r>
            <a:r>
              <a:rPr lang="lv-LV" baseline="0" dirty="0" smtClean="0">
                <a:sym typeface="Wingdings" panose="05000000000000000000" pitchFamily="2" charset="2"/>
              </a:rPr>
              <a:t> </a:t>
            </a:r>
            <a:r>
              <a:rPr lang="lv-LV" baseline="0" dirty="0" err="1" smtClean="0">
                <a:sym typeface="Wingdings" panose="05000000000000000000" pitchFamily="2" charset="2"/>
              </a:rPr>
              <a:t>of</a:t>
            </a:r>
            <a:r>
              <a:rPr lang="lv-LV" baseline="0" dirty="0" smtClean="0">
                <a:sym typeface="Wingdings" panose="05000000000000000000" pitchFamily="2" charset="2"/>
              </a:rPr>
              <a:t> </a:t>
            </a:r>
            <a:r>
              <a:rPr lang="lv-LV" baseline="0" dirty="0" err="1" smtClean="0">
                <a:sym typeface="Wingdings" panose="05000000000000000000" pitchFamily="2" charset="2"/>
              </a:rPr>
              <a:t>the</a:t>
            </a:r>
            <a:r>
              <a:rPr lang="lv-LV" baseline="0" dirty="0" smtClean="0">
                <a:sym typeface="Wingdings" panose="05000000000000000000" pitchFamily="2" charset="2"/>
              </a:rPr>
              <a:t> </a:t>
            </a:r>
            <a:r>
              <a:rPr lang="lv-LV" baseline="0" dirty="0" err="1" smtClean="0">
                <a:sym typeface="Wingdings" panose="05000000000000000000" pitchFamily="2" charset="2"/>
              </a:rPr>
              <a:t>culture</a:t>
            </a:r>
            <a:r>
              <a:rPr lang="lv-LV" baseline="0" dirty="0" smtClean="0">
                <a:sym typeface="Wingdings" panose="05000000000000000000" pitchFamily="2" charset="2"/>
              </a:rPr>
              <a:t> </a:t>
            </a:r>
            <a:r>
              <a:rPr lang="lv-LV" baseline="0" dirty="0" err="1" smtClean="0">
                <a:sym typeface="Wingdings" panose="05000000000000000000" pitchFamily="2" charset="2"/>
              </a:rPr>
              <a:t>was</a:t>
            </a:r>
            <a:r>
              <a:rPr lang="lv-LV" baseline="0" dirty="0" smtClean="0">
                <a:sym typeface="Wingdings" panose="05000000000000000000" pitchFamily="2" charset="2"/>
              </a:rPr>
              <a:t> </a:t>
            </a:r>
            <a:r>
              <a:rPr lang="lv-LV" baseline="0" dirty="0" err="1" smtClean="0">
                <a:sym typeface="Wingdings" panose="05000000000000000000" pitchFamily="2" charset="2"/>
              </a:rPr>
              <a:t>rised</a:t>
            </a:r>
            <a:r>
              <a:rPr lang="lv-LV" baseline="0" dirty="0" smtClean="0">
                <a:sym typeface="Wingdings" panose="05000000000000000000" pitchFamily="2" charset="2"/>
              </a:rPr>
              <a:t> </a:t>
            </a:r>
            <a:r>
              <a:rPr lang="lv-LV" baseline="0" dirty="0" err="1" smtClean="0">
                <a:sym typeface="Wingdings" panose="05000000000000000000" pitchFamily="2" charset="2"/>
              </a:rPr>
              <a:t>in</a:t>
            </a:r>
            <a:r>
              <a:rPr lang="lv-LV" baseline="0" dirty="0" smtClean="0">
                <a:sym typeface="Wingdings" panose="05000000000000000000" pitchFamily="2" charset="2"/>
              </a:rPr>
              <a:t> 3 </a:t>
            </a:r>
            <a:r>
              <a:rPr lang="lv-LV" baseline="0" dirty="0" err="1" smtClean="0">
                <a:sym typeface="Wingdings" panose="05000000000000000000" pitchFamily="2" charset="2"/>
              </a:rPr>
              <a:t>levels</a:t>
            </a:r>
            <a:r>
              <a:rPr lang="lv-LV" baseline="0" dirty="0" smtClean="0">
                <a:sym typeface="Wingdings" panose="05000000000000000000" pitchFamily="2" charset="2"/>
              </a:rPr>
              <a:t> ( </a:t>
            </a:r>
            <a:r>
              <a:rPr lang="lv-LV" baseline="0" dirty="0" err="1" smtClean="0">
                <a:sym typeface="Wingdings" panose="05000000000000000000" pitchFamily="2" charset="2"/>
              </a:rPr>
              <a:t>national</a:t>
            </a:r>
            <a:r>
              <a:rPr lang="lv-LV" baseline="0" dirty="0" smtClean="0">
                <a:sym typeface="Wingdings" panose="05000000000000000000" pitchFamily="2" charset="2"/>
              </a:rPr>
              <a:t>/ </a:t>
            </a:r>
            <a:r>
              <a:rPr lang="lv-LV" baseline="0" dirty="0" err="1" smtClean="0">
                <a:sym typeface="Wingdings" panose="05000000000000000000" pitchFamily="2" charset="2"/>
              </a:rPr>
              <a:t>regional</a:t>
            </a:r>
            <a:r>
              <a:rPr lang="lv-LV" baseline="0" dirty="0" smtClean="0">
                <a:sym typeface="Wingdings" panose="05000000000000000000" pitchFamily="2" charset="2"/>
              </a:rPr>
              <a:t>/ </a:t>
            </a:r>
            <a:r>
              <a:rPr lang="lv-LV" baseline="0" dirty="0" err="1" smtClean="0">
                <a:sym typeface="Wingdings" panose="05000000000000000000" pitchFamily="2" charset="2"/>
              </a:rPr>
              <a:t>and</a:t>
            </a:r>
            <a:r>
              <a:rPr lang="lv-LV" baseline="0" dirty="0" smtClean="0">
                <a:sym typeface="Wingdings" panose="05000000000000000000" pitchFamily="2" charset="2"/>
              </a:rPr>
              <a:t> </a:t>
            </a:r>
            <a:r>
              <a:rPr lang="lv-LV" baseline="0" dirty="0" err="1" smtClean="0">
                <a:sym typeface="Wingdings" panose="05000000000000000000" pitchFamily="2" charset="2"/>
              </a:rPr>
              <a:t>personal</a:t>
            </a:r>
            <a:r>
              <a:rPr lang="lv-LV" baseline="0" dirty="0" smtClean="0">
                <a:sym typeface="Wingdings" panose="05000000000000000000" pitchFamily="2" charset="2"/>
              </a:rPr>
              <a:t>)&gt;</a:t>
            </a:r>
            <a:br>
              <a:rPr lang="lv-LV" baseline="0" dirty="0" smtClean="0">
                <a:sym typeface="Wingdings" panose="05000000000000000000" pitchFamily="2" charset="2"/>
              </a:rPr>
            </a:br>
            <a:r>
              <a:rPr lang="lv-LV" baseline="0" dirty="0" smtClean="0">
                <a:sym typeface="Wingdings" panose="05000000000000000000" pitchFamily="2" charset="2"/>
              </a:rPr>
              <a:t>1.Basicly </a:t>
            </a:r>
            <a:r>
              <a:rPr lang="lv-LV" baseline="0" dirty="0" err="1" smtClean="0">
                <a:sym typeface="Wingdings" panose="05000000000000000000" pitchFamily="2" charset="2"/>
              </a:rPr>
              <a:t>becouse</a:t>
            </a:r>
            <a:r>
              <a:rPr lang="lv-LV" baseline="0" dirty="0" smtClean="0">
                <a:sym typeface="Wingdings" panose="05000000000000000000" pitchFamily="2" charset="2"/>
              </a:rPr>
              <a:t>  </a:t>
            </a:r>
            <a:r>
              <a:rPr lang="lv-LV" baseline="0" dirty="0" err="1" smtClean="0">
                <a:sym typeface="Wingdings" panose="05000000000000000000" pitchFamily="2" charset="2"/>
              </a:rPr>
              <a:t>Ministry</a:t>
            </a:r>
            <a:r>
              <a:rPr lang="lv-LV" baseline="0" dirty="0" smtClean="0">
                <a:sym typeface="Wingdings" panose="05000000000000000000" pitchFamily="2" charset="2"/>
              </a:rPr>
              <a:t> </a:t>
            </a:r>
            <a:r>
              <a:rPr lang="lv-LV" baseline="0" dirty="0" err="1" smtClean="0">
                <a:sym typeface="Wingdings" panose="05000000000000000000" pitchFamily="2" charset="2"/>
              </a:rPr>
              <a:t>of</a:t>
            </a:r>
            <a:r>
              <a:rPr lang="lv-LV" baseline="0" dirty="0" smtClean="0">
                <a:sym typeface="Wingdings" panose="05000000000000000000" pitchFamily="2" charset="2"/>
              </a:rPr>
              <a:t> </a:t>
            </a:r>
            <a:r>
              <a:rPr lang="lv-LV" baseline="0" dirty="0" err="1" smtClean="0">
                <a:sym typeface="Wingdings" panose="05000000000000000000" pitchFamily="2" charset="2"/>
              </a:rPr>
              <a:t>Culture</a:t>
            </a:r>
            <a:r>
              <a:rPr lang="lv-LV" baseline="0" dirty="0" smtClean="0">
                <a:sym typeface="Wingdings" panose="05000000000000000000" pitchFamily="2" charset="2"/>
              </a:rPr>
              <a:t> </a:t>
            </a:r>
            <a:r>
              <a:rPr lang="lv-LV" baseline="0" dirty="0" err="1" smtClean="0">
                <a:sym typeface="Wingdings" panose="05000000000000000000" pitchFamily="2" charset="2"/>
              </a:rPr>
              <a:t>did</a:t>
            </a:r>
            <a:r>
              <a:rPr lang="lv-LV" baseline="0" dirty="0" smtClean="0">
                <a:sym typeface="Wingdings" panose="05000000000000000000" pitchFamily="2" charset="2"/>
              </a:rPr>
              <a:t> </a:t>
            </a:r>
            <a:r>
              <a:rPr lang="lv-LV" baseline="0" dirty="0" err="1" smtClean="0">
                <a:sym typeface="Wingdings" panose="05000000000000000000" pitchFamily="2" charset="2"/>
              </a:rPr>
              <a:t>not</a:t>
            </a:r>
            <a:r>
              <a:rPr lang="lv-LV" baseline="0" dirty="0" smtClean="0">
                <a:sym typeface="Wingdings" panose="05000000000000000000" pitchFamily="2" charset="2"/>
              </a:rPr>
              <a:t> do </a:t>
            </a:r>
            <a:r>
              <a:rPr lang="lv-LV" baseline="0" dirty="0" err="1" smtClean="0">
                <a:sym typeface="Wingdings" panose="05000000000000000000" pitchFamily="2" charset="2"/>
              </a:rPr>
              <a:t>anything</a:t>
            </a:r>
            <a:r>
              <a:rPr lang="lv-LV" baseline="0" dirty="0" smtClean="0">
                <a:sym typeface="Wingdings" panose="05000000000000000000" pitchFamily="2" charset="2"/>
              </a:rPr>
              <a:t> to </a:t>
            </a:r>
            <a:r>
              <a:rPr lang="lv-LV" baseline="0" dirty="0" err="1" smtClean="0">
                <a:sym typeface="Wingdings" panose="05000000000000000000" pitchFamily="2" charset="2"/>
              </a:rPr>
              <a:t>explaine</a:t>
            </a:r>
            <a:r>
              <a:rPr lang="lv-LV" baseline="0" dirty="0" smtClean="0">
                <a:sym typeface="Wingdings" panose="05000000000000000000" pitchFamily="2" charset="2"/>
              </a:rPr>
              <a:t> </a:t>
            </a:r>
            <a:r>
              <a:rPr lang="lv-LV" baseline="0" dirty="0" err="1" smtClean="0">
                <a:sym typeface="Wingdings" panose="05000000000000000000" pitchFamily="2" charset="2"/>
              </a:rPr>
              <a:t>the</a:t>
            </a:r>
            <a:r>
              <a:rPr lang="lv-LV" baseline="0" dirty="0" smtClean="0">
                <a:sym typeface="Wingdings" panose="05000000000000000000" pitchFamily="2" charset="2"/>
              </a:rPr>
              <a:t> ECOC </a:t>
            </a:r>
            <a:r>
              <a:rPr lang="lv-LV" baseline="0" dirty="0" err="1" smtClean="0">
                <a:sym typeface="Wingdings" panose="05000000000000000000" pitchFamily="2" charset="2"/>
              </a:rPr>
              <a:t>consept</a:t>
            </a:r>
            <a:r>
              <a:rPr lang="lv-LV" baseline="0" dirty="0" smtClean="0">
                <a:sym typeface="Wingdings" panose="05000000000000000000" pitchFamily="2" charset="2"/>
              </a:rPr>
              <a:t>, 3 </a:t>
            </a:r>
            <a:r>
              <a:rPr lang="lv-LV" baseline="0" dirty="0" err="1" smtClean="0">
                <a:sym typeface="Wingdings" panose="05000000000000000000" pitchFamily="2" charset="2"/>
              </a:rPr>
              <a:t>applicatnt</a:t>
            </a:r>
            <a:r>
              <a:rPr lang="lv-LV" baseline="0" dirty="0" smtClean="0">
                <a:sym typeface="Wingdings" panose="05000000000000000000" pitchFamily="2" charset="2"/>
              </a:rPr>
              <a:t> </a:t>
            </a:r>
            <a:r>
              <a:rPr lang="lv-LV" baseline="0" dirty="0" err="1" smtClean="0">
                <a:sym typeface="Wingdings" panose="05000000000000000000" pitchFamily="2" charset="2"/>
              </a:rPr>
              <a:t>cities</a:t>
            </a:r>
            <a:r>
              <a:rPr lang="lv-LV" baseline="0" dirty="0" smtClean="0">
                <a:sym typeface="Wingdings" panose="05000000000000000000" pitchFamily="2" charset="2"/>
              </a:rPr>
              <a:t> </a:t>
            </a:r>
            <a:r>
              <a:rPr lang="lv-LV" baseline="0" dirty="0" err="1" smtClean="0">
                <a:sym typeface="Wingdings" panose="05000000000000000000" pitchFamily="2" charset="2"/>
              </a:rPr>
              <a:t>did</a:t>
            </a:r>
            <a:r>
              <a:rPr lang="lv-LV" baseline="0" dirty="0" smtClean="0">
                <a:sym typeface="Wingdings" panose="05000000000000000000" pitchFamily="2" charset="2"/>
              </a:rPr>
              <a:t> </a:t>
            </a:r>
            <a:r>
              <a:rPr lang="lv-LV" baseline="0" dirty="0" err="1" smtClean="0">
                <a:sym typeface="Wingdings" panose="05000000000000000000" pitchFamily="2" charset="2"/>
              </a:rPr>
              <a:t>anourmous</a:t>
            </a:r>
            <a:r>
              <a:rPr lang="lv-LV" baseline="0" dirty="0" smtClean="0">
                <a:sym typeface="Wingdings" panose="05000000000000000000" pitchFamily="2" charset="2"/>
              </a:rPr>
              <a:t> </a:t>
            </a:r>
            <a:r>
              <a:rPr lang="lv-LV" baseline="0" dirty="0" err="1" smtClean="0">
                <a:sym typeface="Wingdings" panose="05000000000000000000" pitchFamily="2" charset="2"/>
              </a:rPr>
              <a:t>educational</a:t>
            </a:r>
            <a:r>
              <a:rPr lang="lv-LV" baseline="0" dirty="0" smtClean="0">
                <a:sym typeface="Wingdings" panose="05000000000000000000" pitchFamily="2" charset="2"/>
              </a:rPr>
              <a:t> </a:t>
            </a:r>
            <a:r>
              <a:rPr lang="lv-LV" baseline="0" dirty="0" err="1" smtClean="0">
                <a:sym typeface="Wingdings" panose="05000000000000000000" pitchFamily="2" charset="2"/>
              </a:rPr>
              <a:t>and</a:t>
            </a:r>
            <a:r>
              <a:rPr lang="lv-LV" baseline="0" dirty="0" smtClean="0">
                <a:sym typeface="Wingdings" panose="05000000000000000000" pitchFamily="2" charset="2"/>
              </a:rPr>
              <a:t> </a:t>
            </a:r>
            <a:r>
              <a:rPr lang="lv-LV" baseline="0" dirty="0" err="1" smtClean="0">
                <a:sym typeface="Wingdings" panose="05000000000000000000" pitchFamily="2" charset="2"/>
              </a:rPr>
              <a:t>informative</a:t>
            </a:r>
            <a:r>
              <a:rPr lang="lv-LV" baseline="0" dirty="0" smtClean="0">
                <a:sym typeface="Wingdings" panose="05000000000000000000" pitchFamily="2" charset="2"/>
              </a:rPr>
              <a:t> </a:t>
            </a:r>
            <a:r>
              <a:rPr lang="lv-LV" baseline="0" dirty="0" err="1" smtClean="0">
                <a:sym typeface="Wingdings" panose="05000000000000000000" pitchFamily="2" charset="2"/>
              </a:rPr>
              <a:t>work</a:t>
            </a:r>
            <a:r>
              <a:rPr lang="lv-LV" baseline="0" dirty="0" smtClean="0">
                <a:sym typeface="Wingdings" panose="05000000000000000000" pitchFamily="2" charset="2"/>
              </a:rPr>
              <a:t>  </a:t>
            </a:r>
            <a:r>
              <a:rPr lang="lv-LV" baseline="0" dirty="0" err="1" smtClean="0">
                <a:sym typeface="Wingdings" panose="05000000000000000000" pitchFamily="2" charset="2"/>
              </a:rPr>
              <a:t>both</a:t>
            </a:r>
            <a:r>
              <a:rPr lang="lv-LV" baseline="0" dirty="0" smtClean="0">
                <a:sym typeface="Wingdings" panose="05000000000000000000" pitchFamily="2" charset="2"/>
              </a:rPr>
              <a:t> </a:t>
            </a:r>
            <a:r>
              <a:rPr lang="lv-LV" baseline="0" dirty="0" err="1" smtClean="0">
                <a:sym typeface="Wingdings" panose="05000000000000000000" pitchFamily="2" charset="2"/>
              </a:rPr>
              <a:t>with</a:t>
            </a:r>
            <a:r>
              <a:rPr lang="lv-LV" baseline="0" dirty="0" smtClean="0">
                <a:sym typeface="Wingdings" panose="05000000000000000000" pitchFamily="2" charset="2"/>
              </a:rPr>
              <a:t> </a:t>
            </a:r>
            <a:r>
              <a:rPr lang="lv-LV" baseline="0" dirty="0" err="1" smtClean="0">
                <a:sym typeface="Wingdings" panose="05000000000000000000" pitchFamily="2" charset="2"/>
              </a:rPr>
              <a:t>politicians</a:t>
            </a:r>
            <a:r>
              <a:rPr lang="lv-LV" baseline="0" dirty="0" smtClean="0">
                <a:sym typeface="Wingdings" panose="05000000000000000000" pitchFamily="2" charset="2"/>
              </a:rPr>
              <a:t>, </a:t>
            </a:r>
            <a:r>
              <a:rPr lang="lv-LV" baseline="0" dirty="0" err="1" smtClean="0">
                <a:sym typeface="Wingdings" panose="05000000000000000000" pitchFamily="2" charset="2"/>
              </a:rPr>
              <a:t>professionals</a:t>
            </a:r>
            <a:r>
              <a:rPr lang="lv-LV" baseline="0" dirty="0" smtClean="0">
                <a:sym typeface="Wingdings" panose="05000000000000000000" pitchFamily="2" charset="2"/>
              </a:rPr>
              <a:t> </a:t>
            </a:r>
            <a:r>
              <a:rPr lang="lv-LV" baseline="0" dirty="0" err="1" smtClean="0">
                <a:sym typeface="Wingdings" panose="05000000000000000000" pitchFamily="2" charset="2"/>
              </a:rPr>
              <a:t>and</a:t>
            </a:r>
            <a:r>
              <a:rPr lang="lv-LV" baseline="0" dirty="0" smtClean="0">
                <a:sym typeface="Wingdings" panose="05000000000000000000" pitchFamily="2" charset="2"/>
              </a:rPr>
              <a:t> </a:t>
            </a:r>
            <a:r>
              <a:rPr lang="lv-LV" baseline="0" dirty="0" err="1" smtClean="0">
                <a:sym typeface="Wingdings" panose="05000000000000000000" pitchFamily="2" charset="2"/>
              </a:rPr>
              <a:t>general</a:t>
            </a:r>
            <a:r>
              <a:rPr lang="lv-LV" baseline="0" dirty="0" smtClean="0">
                <a:sym typeface="Wingdings" panose="05000000000000000000" pitchFamily="2" charset="2"/>
              </a:rPr>
              <a:t> </a:t>
            </a:r>
            <a:r>
              <a:rPr lang="lv-LV" baseline="0" dirty="0" err="1" smtClean="0">
                <a:sym typeface="Wingdings" panose="05000000000000000000" pitchFamily="2" charset="2"/>
              </a:rPr>
              <a:t>public</a:t>
            </a:r>
            <a:r>
              <a:rPr lang="lv-LV" baseline="0" dirty="0" smtClean="0">
                <a:sym typeface="Wingdings" panose="05000000000000000000" pitchFamily="2" charset="2"/>
              </a:rPr>
              <a:t> to </a:t>
            </a:r>
            <a:r>
              <a:rPr lang="lv-LV" baseline="0" dirty="0" err="1" smtClean="0">
                <a:sym typeface="Wingdings" panose="05000000000000000000" pitchFamily="2" charset="2"/>
              </a:rPr>
              <a:t>explaine</a:t>
            </a:r>
            <a:r>
              <a:rPr lang="lv-LV" baseline="0" dirty="0" smtClean="0">
                <a:sym typeface="Wingdings" panose="05000000000000000000" pitchFamily="2" charset="2"/>
              </a:rPr>
              <a:t> </a:t>
            </a:r>
            <a:r>
              <a:rPr lang="lv-LV" baseline="0" dirty="0" err="1" smtClean="0">
                <a:sym typeface="Wingdings" panose="05000000000000000000" pitchFamily="2" charset="2"/>
              </a:rPr>
              <a:t>the</a:t>
            </a:r>
            <a:r>
              <a:rPr lang="lv-LV" baseline="0" dirty="0" smtClean="0">
                <a:sym typeface="Wingdings" panose="05000000000000000000" pitchFamily="2" charset="2"/>
              </a:rPr>
              <a:t> ECOC </a:t>
            </a:r>
            <a:r>
              <a:rPr lang="lv-LV" baseline="0" dirty="0" err="1" smtClean="0">
                <a:sym typeface="Wingdings" panose="05000000000000000000" pitchFamily="2" charset="2"/>
              </a:rPr>
              <a:t>consept</a:t>
            </a:r>
            <a:r>
              <a:rPr lang="lv-LV" baseline="0" dirty="0" smtClean="0">
                <a:sym typeface="Wingdings" panose="05000000000000000000" pitchFamily="2" charset="2"/>
              </a:rPr>
              <a:t> </a:t>
            </a:r>
            <a:r>
              <a:rPr lang="lv-LV" baseline="0" dirty="0" err="1" smtClean="0">
                <a:sym typeface="Wingdings" panose="05000000000000000000" pitchFamily="2" charset="2"/>
              </a:rPr>
              <a:t>itself</a:t>
            </a:r>
            <a:r>
              <a:rPr lang="lv-LV" baseline="0" dirty="0" smtClean="0">
                <a:sym typeface="Wingdings" panose="05000000000000000000" pitchFamily="2" charset="2"/>
              </a:rPr>
              <a:t> , </a:t>
            </a:r>
            <a:r>
              <a:rPr lang="lv-LV" baseline="0" dirty="0" err="1" smtClean="0">
                <a:sym typeface="Wingdings" panose="05000000000000000000" pitchFamily="2" charset="2"/>
              </a:rPr>
              <a:t>its</a:t>
            </a:r>
            <a:r>
              <a:rPr lang="lv-LV" baseline="0" dirty="0" smtClean="0">
                <a:sym typeface="Wingdings" panose="05000000000000000000" pitchFamily="2" charset="2"/>
              </a:rPr>
              <a:t> </a:t>
            </a:r>
            <a:r>
              <a:rPr lang="lv-LV" baseline="0" dirty="0" err="1" smtClean="0">
                <a:sym typeface="Wingdings" panose="05000000000000000000" pitchFamily="2" charset="2"/>
              </a:rPr>
              <a:t>benefits</a:t>
            </a:r>
            <a:r>
              <a:rPr lang="lv-LV" baseline="0" dirty="0" smtClean="0">
                <a:sym typeface="Wingdings" panose="05000000000000000000" pitchFamily="2" charset="2"/>
              </a:rPr>
              <a:t> </a:t>
            </a:r>
            <a:r>
              <a:rPr lang="lv-LV" baseline="0" dirty="0" err="1" smtClean="0">
                <a:sym typeface="Wingdings" panose="05000000000000000000" pitchFamily="2" charset="2"/>
              </a:rPr>
              <a:t>and</a:t>
            </a:r>
            <a:r>
              <a:rPr lang="lv-LV" baseline="0" dirty="0" smtClean="0">
                <a:sym typeface="Wingdings" panose="05000000000000000000" pitchFamily="2" charset="2"/>
              </a:rPr>
              <a:t> </a:t>
            </a:r>
            <a:r>
              <a:rPr lang="lv-LV" baseline="0" dirty="0" err="1" smtClean="0">
                <a:sym typeface="Wingdings" panose="05000000000000000000" pitchFamily="2" charset="2"/>
              </a:rPr>
              <a:t>farreaching</a:t>
            </a:r>
            <a:r>
              <a:rPr lang="lv-LV" baseline="0" dirty="0" smtClean="0">
                <a:sym typeface="Wingdings" panose="05000000000000000000" pitchFamily="2" charset="2"/>
              </a:rPr>
              <a:t> </a:t>
            </a:r>
            <a:r>
              <a:rPr lang="lv-LV" baseline="0" dirty="0" err="1" smtClean="0">
                <a:sym typeface="Wingdings" panose="05000000000000000000" pitchFamily="2" charset="2"/>
              </a:rPr>
              <a:t>results</a:t>
            </a:r>
            <a:r>
              <a:rPr lang="lv-LV" baseline="0" dirty="0" smtClean="0">
                <a:sym typeface="Wingdings" panose="05000000000000000000" pitchFamily="2" charset="2"/>
              </a:rPr>
              <a:t> it </a:t>
            </a:r>
            <a:r>
              <a:rPr lang="lv-LV" baseline="0" dirty="0" err="1" smtClean="0">
                <a:sym typeface="Wingdings" panose="05000000000000000000" pitchFamily="2" charset="2"/>
              </a:rPr>
              <a:t>could</a:t>
            </a:r>
            <a:r>
              <a:rPr lang="lv-LV" baseline="0" dirty="0" smtClean="0">
                <a:sym typeface="Wingdings" panose="05000000000000000000" pitchFamily="2" charset="2"/>
              </a:rPr>
              <a:t> </a:t>
            </a:r>
            <a:r>
              <a:rPr lang="lv-LV" baseline="0" dirty="0" err="1" smtClean="0">
                <a:sym typeface="Wingdings" panose="05000000000000000000" pitchFamily="2" charset="2"/>
              </a:rPr>
              <a:t>bring</a:t>
            </a:r>
            <a:r>
              <a:rPr lang="lv-LV" baseline="0" dirty="0" smtClean="0">
                <a:sym typeface="Wingdings" panose="05000000000000000000" pitchFamily="2" charset="2"/>
              </a:rPr>
              <a:t> to </a:t>
            </a:r>
            <a:r>
              <a:rPr lang="lv-LV" baseline="0" dirty="0" err="1" smtClean="0">
                <a:sym typeface="Wingdings" panose="05000000000000000000" pitchFamily="2" charset="2"/>
              </a:rPr>
              <a:t>the</a:t>
            </a:r>
            <a:r>
              <a:rPr lang="lv-LV" baseline="0" dirty="0" smtClean="0">
                <a:sym typeface="Wingdings" panose="05000000000000000000" pitchFamily="2" charset="2"/>
              </a:rPr>
              <a:t> </a:t>
            </a:r>
            <a:r>
              <a:rPr lang="lv-LV" baseline="0" dirty="0" err="1" smtClean="0">
                <a:sym typeface="Wingdings" panose="05000000000000000000" pitchFamily="2" charset="2"/>
              </a:rPr>
              <a:t>particular</a:t>
            </a:r>
            <a:r>
              <a:rPr lang="lv-LV" baseline="0" dirty="0" smtClean="0">
                <a:sym typeface="Wingdings" panose="05000000000000000000" pitchFamily="2" charset="2"/>
              </a:rPr>
              <a:t> </a:t>
            </a:r>
            <a:r>
              <a:rPr lang="lv-LV" baseline="0" dirty="0" err="1" smtClean="0">
                <a:sym typeface="Wingdings" panose="05000000000000000000" pitchFamily="2" charset="2"/>
              </a:rPr>
              <a:t>city</a:t>
            </a:r>
            <a:r>
              <a:rPr lang="lv-LV" baseline="0" dirty="0" smtClean="0">
                <a:sym typeface="Wingdings" panose="05000000000000000000" pitchFamily="2" charset="2"/>
              </a:rPr>
              <a:t> </a:t>
            </a:r>
            <a:r>
              <a:rPr lang="lv-LV" baseline="0" dirty="0" err="1" smtClean="0">
                <a:sym typeface="Wingdings" panose="05000000000000000000" pitchFamily="2" charset="2"/>
              </a:rPr>
              <a:t>and</a:t>
            </a:r>
            <a:r>
              <a:rPr lang="lv-LV" baseline="0" dirty="0" smtClean="0">
                <a:sym typeface="Wingdings" panose="05000000000000000000" pitchFamily="2" charset="2"/>
              </a:rPr>
              <a:t> </a:t>
            </a:r>
            <a:r>
              <a:rPr lang="lv-LV" baseline="0" dirty="0" err="1" smtClean="0">
                <a:sym typeface="Wingdings" panose="05000000000000000000" pitchFamily="2" charset="2"/>
              </a:rPr>
              <a:t>region</a:t>
            </a:r>
            <a:r>
              <a:rPr lang="lv-LV" baseline="0" dirty="0" smtClean="0">
                <a:sym typeface="Wingdings" panose="05000000000000000000" pitchFamily="2" charset="2"/>
              </a:rPr>
              <a:t>. </a:t>
            </a:r>
            <a:br>
              <a:rPr lang="lv-LV" baseline="0" dirty="0" smtClean="0">
                <a:sym typeface="Wingdings" panose="05000000000000000000" pitchFamily="2" charset="2"/>
              </a:rPr>
            </a:br>
            <a:r>
              <a:rPr lang="lv-LV" baseline="0" dirty="0" smtClean="0">
                <a:sym typeface="Wingdings" panose="05000000000000000000" pitchFamily="2" charset="2"/>
              </a:rPr>
              <a:t>2.the </a:t>
            </a:r>
            <a:r>
              <a:rPr lang="lv-LV" baseline="0" dirty="0" err="1" smtClean="0">
                <a:sym typeface="Wingdings" panose="05000000000000000000" pitchFamily="2" charset="2"/>
              </a:rPr>
              <a:t>economical</a:t>
            </a:r>
            <a:r>
              <a:rPr lang="lv-LV" baseline="0" dirty="0" smtClean="0">
                <a:sym typeface="Wingdings" panose="05000000000000000000" pitchFamily="2" charset="2"/>
              </a:rPr>
              <a:t> </a:t>
            </a:r>
            <a:r>
              <a:rPr lang="lv-LV" baseline="0" dirty="0" err="1" smtClean="0">
                <a:sym typeface="Wingdings" panose="05000000000000000000" pitchFamily="2" charset="2"/>
              </a:rPr>
              <a:t>crisis</a:t>
            </a:r>
            <a:r>
              <a:rPr lang="lv-LV" baseline="0" dirty="0" smtClean="0">
                <a:sym typeface="Wingdings" panose="05000000000000000000" pitchFamily="2" charset="2"/>
              </a:rPr>
              <a:t>, </a:t>
            </a:r>
            <a:r>
              <a:rPr lang="lv-LV" baseline="0" dirty="0" err="1" smtClean="0">
                <a:sym typeface="Wingdings" panose="05000000000000000000" pitchFamily="2" charset="2"/>
              </a:rPr>
              <a:t>budget</a:t>
            </a:r>
            <a:r>
              <a:rPr lang="lv-LV" baseline="0" dirty="0" smtClean="0">
                <a:sym typeface="Wingdings" panose="05000000000000000000" pitchFamily="2" charset="2"/>
              </a:rPr>
              <a:t> </a:t>
            </a:r>
            <a:r>
              <a:rPr lang="lv-LV" baseline="0" dirty="0" err="1" smtClean="0">
                <a:sym typeface="Wingdings" panose="05000000000000000000" pitchFamily="2" charset="2"/>
              </a:rPr>
              <a:t>cuts</a:t>
            </a:r>
            <a:r>
              <a:rPr lang="lv-LV" baseline="0" dirty="0" smtClean="0">
                <a:sym typeface="Wingdings" panose="05000000000000000000" pitchFamily="2" charset="2"/>
              </a:rPr>
              <a:t>, </a:t>
            </a:r>
            <a:r>
              <a:rPr lang="lv-LV" baseline="0" dirty="0" err="1" smtClean="0">
                <a:sym typeface="Wingdings" panose="05000000000000000000" pitchFamily="2" charset="2"/>
              </a:rPr>
              <a:t>closing</a:t>
            </a:r>
            <a:r>
              <a:rPr lang="lv-LV" baseline="0" dirty="0" smtClean="0">
                <a:sym typeface="Wingdings" panose="05000000000000000000" pitchFamily="2" charset="2"/>
              </a:rPr>
              <a:t> </a:t>
            </a:r>
            <a:r>
              <a:rPr lang="lv-LV" baseline="0" dirty="0" err="1" smtClean="0">
                <a:sym typeface="Wingdings" panose="05000000000000000000" pitchFamily="2" charset="2"/>
              </a:rPr>
              <a:t>of</a:t>
            </a:r>
            <a:r>
              <a:rPr lang="lv-LV" baseline="0" dirty="0" smtClean="0">
                <a:sym typeface="Wingdings" panose="05000000000000000000" pitchFamily="2" charset="2"/>
              </a:rPr>
              <a:t> </a:t>
            </a:r>
            <a:r>
              <a:rPr lang="lv-LV" baseline="0" dirty="0" err="1" smtClean="0">
                <a:sym typeface="Wingdings" panose="05000000000000000000" pitchFamily="2" charset="2"/>
              </a:rPr>
              <a:t>inetnationally</a:t>
            </a:r>
            <a:r>
              <a:rPr lang="lv-LV" baseline="0" dirty="0" smtClean="0">
                <a:sym typeface="Wingdings" panose="05000000000000000000" pitchFamily="2" charset="2"/>
              </a:rPr>
              <a:t> </a:t>
            </a:r>
            <a:r>
              <a:rPr lang="lv-LV" baseline="0" dirty="0" err="1" smtClean="0">
                <a:sym typeface="Wingdings" panose="05000000000000000000" pitchFamily="2" charset="2"/>
              </a:rPr>
              <a:t>renowned</a:t>
            </a:r>
            <a:r>
              <a:rPr lang="lv-LV" baseline="0" dirty="0" smtClean="0">
                <a:sym typeface="Wingdings" panose="05000000000000000000" pitchFamily="2" charset="2"/>
              </a:rPr>
              <a:t> </a:t>
            </a:r>
            <a:r>
              <a:rPr lang="lv-LV" baseline="0" dirty="0" err="1" smtClean="0">
                <a:sym typeface="Wingdings" panose="05000000000000000000" pitchFamily="2" charset="2"/>
              </a:rPr>
              <a:t>culture</a:t>
            </a:r>
            <a:r>
              <a:rPr lang="lv-LV" baseline="0" dirty="0" smtClean="0">
                <a:sym typeface="Wingdings" panose="05000000000000000000" pitchFamily="2" charset="2"/>
              </a:rPr>
              <a:t> </a:t>
            </a:r>
            <a:r>
              <a:rPr lang="lv-LV" baseline="0" dirty="0" err="1" smtClean="0">
                <a:sym typeface="Wingdings" panose="05000000000000000000" pitchFamily="2" charset="2"/>
              </a:rPr>
              <a:t>inforation</a:t>
            </a:r>
            <a:r>
              <a:rPr lang="lv-LV" baseline="0" dirty="0" smtClean="0">
                <a:sym typeface="Wingdings" panose="05000000000000000000" pitchFamily="2" charset="2"/>
              </a:rPr>
              <a:t> </a:t>
            </a:r>
            <a:r>
              <a:rPr lang="lv-LV" baseline="0" dirty="0" err="1" smtClean="0">
                <a:sym typeface="Wingdings" panose="05000000000000000000" pitchFamily="2" charset="2"/>
              </a:rPr>
              <a:t>Centre</a:t>
            </a:r>
            <a:r>
              <a:rPr lang="lv-LV" baseline="0" dirty="0" smtClean="0">
                <a:sym typeface="Wingdings" panose="05000000000000000000" pitchFamily="2" charset="2"/>
              </a:rPr>
              <a:t> K@2 </a:t>
            </a:r>
            <a:r>
              <a:rPr lang="lv-LV" baseline="0" dirty="0" err="1" smtClean="0">
                <a:sym typeface="Wingdings" panose="05000000000000000000" pitchFamily="2" charset="2"/>
              </a:rPr>
              <a:t>in</a:t>
            </a:r>
            <a:r>
              <a:rPr lang="lv-LV" baseline="0" dirty="0" smtClean="0">
                <a:sym typeface="Wingdings" panose="05000000000000000000" pitchFamily="2" charset="2"/>
              </a:rPr>
              <a:t> Karosta </a:t>
            </a:r>
            <a:r>
              <a:rPr lang="lv-LV" baseline="0" dirty="0" err="1" smtClean="0">
                <a:sym typeface="Wingdings" panose="05000000000000000000" pitchFamily="2" charset="2"/>
              </a:rPr>
              <a:t>coused</a:t>
            </a:r>
            <a:r>
              <a:rPr lang="lv-LV" baseline="0" dirty="0" smtClean="0">
                <a:sym typeface="Wingdings" panose="05000000000000000000" pitchFamily="2" charset="2"/>
              </a:rPr>
              <a:t> </a:t>
            </a:r>
            <a:r>
              <a:rPr lang="lv-LV" baseline="0" dirty="0" err="1" smtClean="0">
                <a:sym typeface="Wingdings" panose="05000000000000000000" pitchFamily="2" charset="2"/>
              </a:rPr>
              <a:t>a</a:t>
            </a:r>
            <a:r>
              <a:rPr lang="lv-LV" baseline="0" dirty="0" smtClean="0">
                <a:sym typeface="Wingdings" panose="05000000000000000000" pitchFamily="2" charset="2"/>
              </a:rPr>
              <a:t> </a:t>
            </a:r>
            <a:r>
              <a:rPr lang="lv-LV" baseline="0" dirty="0" err="1" smtClean="0">
                <a:sym typeface="Wingdings" panose="05000000000000000000" pitchFamily="2" charset="2"/>
              </a:rPr>
              <a:t>lot</a:t>
            </a:r>
            <a:r>
              <a:rPr lang="lv-LV" baseline="0" dirty="0" smtClean="0">
                <a:sym typeface="Wingdings" panose="05000000000000000000" pitchFamily="2" charset="2"/>
              </a:rPr>
              <a:t> </a:t>
            </a:r>
            <a:r>
              <a:rPr lang="lv-LV" baseline="0" dirty="0" err="1" smtClean="0">
                <a:sym typeface="Wingdings" panose="05000000000000000000" pitchFamily="2" charset="2"/>
              </a:rPr>
              <a:t>of</a:t>
            </a:r>
            <a:r>
              <a:rPr lang="lv-LV" baseline="0" dirty="0" smtClean="0">
                <a:sym typeface="Wingdings" panose="05000000000000000000" pitchFamily="2" charset="2"/>
              </a:rPr>
              <a:t> pesimism </a:t>
            </a:r>
            <a:r>
              <a:rPr lang="lv-LV" baseline="0" dirty="0" err="1" smtClean="0">
                <a:sym typeface="Wingdings" panose="05000000000000000000" pitchFamily="2" charset="2"/>
              </a:rPr>
              <a:t>among</a:t>
            </a:r>
            <a:r>
              <a:rPr lang="lv-LV" baseline="0" dirty="0" smtClean="0">
                <a:sym typeface="Wingdings" panose="05000000000000000000" pitchFamily="2" charset="2"/>
              </a:rPr>
              <a:t> </a:t>
            </a:r>
            <a:r>
              <a:rPr lang="lv-LV" baseline="0" dirty="0" err="1" smtClean="0">
                <a:sym typeface="Wingdings" panose="05000000000000000000" pitchFamily="2" charset="2"/>
              </a:rPr>
              <a:t>Liepaja</a:t>
            </a:r>
            <a:r>
              <a:rPr lang="lv-LV" baseline="0" dirty="0" smtClean="0">
                <a:sym typeface="Wingdings" panose="05000000000000000000" pitchFamily="2" charset="2"/>
              </a:rPr>
              <a:t> </a:t>
            </a:r>
            <a:r>
              <a:rPr lang="lv-LV" baseline="0" dirty="0" err="1" smtClean="0">
                <a:sym typeface="Wingdings" panose="05000000000000000000" pitchFamily="2" charset="2"/>
              </a:rPr>
              <a:t>culture</a:t>
            </a:r>
            <a:r>
              <a:rPr lang="lv-LV" baseline="0" dirty="0" smtClean="0">
                <a:sym typeface="Wingdings" panose="05000000000000000000" pitchFamily="2" charset="2"/>
              </a:rPr>
              <a:t> </a:t>
            </a:r>
            <a:r>
              <a:rPr lang="lv-LV" baseline="0" dirty="0" err="1" smtClean="0">
                <a:sym typeface="Wingdings" panose="05000000000000000000" pitchFamily="2" charset="2"/>
              </a:rPr>
              <a:t>activits</a:t>
            </a:r>
            <a:r>
              <a:rPr lang="lv-LV" baseline="0" dirty="0" smtClean="0">
                <a:sym typeface="Wingdings" panose="05000000000000000000" pitchFamily="2" charset="2"/>
              </a:rPr>
              <a:t>. </a:t>
            </a:r>
            <a:r>
              <a:rPr lang="lv-LV" baseline="0" dirty="0" err="1" smtClean="0">
                <a:sym typeface="Wingdings" panose="05000000000000000000" pitchFamily="2" charset="2"/>
              </a:rPr>
              <a:t>Nevertheless</a:t>
            </a:r>
            <a:r>
              <a:rPr lang="lv-LV" baseline="0" dirty="0" smtClean="0">
                <a:sym typeface="Wingdings" panose="05000000000000000000" pitchFamily="2" charset="2"/>
              </a:rPr>
              <a:t> </a:t>
            </a:r>
            <a:r>
              <a:rPr lang="lv-LV" baseline="0" dirty="0" err="1" smtClean="0">
                <a:sym typeface="Wingdings" panose="05000000000000000000" pitchFamily="2" charset="2"/>
              </a:rPr>
              <a:t>the</a:t>
            </a:r>
            <a:r>
              <a:rPr lang="lv-LV" baseline="0" dirty="0" smtClean="0">
                <a:sym typeface="Wingdings" panose="05000000000000000000" pitchFamily="2" charset="2"/>
              </a:rPr>
              <a:t> </a:t>
            </a:r>
            <a:r>
              <a:rPr lang="lv-LV" baseline="0" dirty="0" err="1" smtClean="0">
                <a:sym typeface="Wingdings" panose="05000000000000000000" pitchFamily="2" charset="2"/>
              </a:rPr>
              <a:t>active</a:t>
            </a:r>
            <a:r>
              <a:rPr lang="lv-LV" baseline="0" dirty="0" smtClean="0">
                <a:sym typeface="Wingdings" panose="05000000000000000000" pitchFamily="2" charset="2"/>
              </a:rPr>
              <a:t> ECOC </a:t>
            </a:r>
            <a:r>
              <a:rPr lang="lv-LV" baseline="0" dirty="0" err="1" smtClean="0">
                <a:sym typeface="Wingdings" panose="05000000000000000000" pitchFamily="2" charset="2"/>
              </a:rPr>
              <a:t>preparation</a:t>
            </a:r>
            <a:r>
              <a:rPr lang="lv-LV" baseline="0" dirty="0" smtClean="0">
                <a:sym typeface="Wingdings" panose="05000000000000000000" pitchFamily="2" charset="2"/>
              </a:rPr>
              <a:t> </a:t>
            </a:r>
            <a:r>
              <a:rPr lang="lv-LV" baseline="0" dirty="0" err="1" smtClean="0">
                <a:sym typeface="Wingdings" panose="05000000000000000000" pitchFamily="2" charset="2"/>
              </a:rPr>
              <a:t>and</a:t>
            </a:r>
            <a:r>
              <a:rPr lang="lv-LV" baseline="0" dirty="0" smtClean="0">
                <a:sym typeface="Wingdings" panose="05000000000000000000" pitchFamily="2" charset="2"/>
              </a:rPr>
              <a:t> post-ECOC process </a:t>
            </a:r>
            <a:r>
              <a:rPr lang="lv-LV" baseline="0" dirty="0" err="1" smtClean="0">
                <a:sym typeface="Wingdings" panose="05000000000000000000" pitchFamily="2" charset="2"/>
              </a:rPr>
              <a:t>in</a:t>
            </a:r>
            <a:r>
              <a:rPr lang="lv-LV" baseline="0" dirty="0" smtClean="0">
                <a:sym typeface="Wingdings" panose="05000000000000000000" pitchFamily="2" charset="2"/>
              </a:rPr>
              <a:t> </a:t>
            </a:r>
            <a:r>
              <a:rPr lang="lv-LV" baseline="0" dirty="0" err="1" smtClean="0">
                <a:sym typeface="Wingdings" panose="05000000000000000000" pitchFamily="2" charset="2"/>
              </a:rPr>
              <a:t>Liepaja</a:t>
            </a:r>
            <a:r>
              <a:rPr lang="lv-LV" baseline="0" dirty="0" smtClean="0">
                <a:sym typeface="Wingdings" panose="05000000000000000000" pitchFamily="2" charset="2"/>
              </a:rPr>
              <a:t> </a:t>
            </a:r>
            <a:r>
              <a:rPr lang="lv-LV" baseline="0" dirty="0" err="1" smtClean="0">
                <a:sym typeface="Wingdings" panose="05000000000000000000" pitchFamily="2" charset="2"/>
              </a:rPr>
              <a:t>brought</a:t>
            </a:r>
            <a:r>
              <a:rPr lang="lv-LV" baseline="0" dirty="0" smtClean="0">
                <a:sym typeface="Wingdings" panose="05000000000000000000" pitchFamily="2" charset="2"/>
              </a:rPr>
              <a:t> </a:t>
            </a:r>
            <a:r>
              <a:rPr lang="lv-LV" baseline="0" dirty="0" err="1" smtClean="0">
                <a:sym typeface="Wingdings" panose="05000000000000000000" pitchFamily="2" charset="2"/>
              </a:rPr>
              <a:t>up</a:t>
            </a:r>
            <a:r>
              <a:rPr lang="lv-LV" baseline="0" dirty="0" smtClean="0">
                <a:sym typeface="Wingdings" panose="05000000000000000000" pitchFamily="2" charset="2"/>
              </a:rPr>
              <a:t> </a:t>
            </a:r>
            <a:r>
              <a:rPr lang="lv-LV" dirty="0" err="1" smtClean="0"/>
              <a:t>new</a:t>
            </a:r>
            <a:r>
              <a:rPr lang="lv-LV" baseline="0" dirty="0" smtClean="0"/>
              <a:t> </a:t>
            </a:r>
            <a:r>
              <a:rPr lang="lv-LV" baseline="0" dirty="0" err="1" smtClean="0"/>
              <a:t>strong</a:t>
            </a:r>
            <a:r>
              <a:rPr lang="lv-LV" baseline="0" dirty="0" smtClean="0"/>
              <a:t> </a:t>
            </a:r>
            <a:r>
              <a:rPr lang="lv-LV" baseline="0" dirty="0" err="1" smtClean="0"/>
              <a:t>players</a:t>
            </a:r>
            <a:r>
              <a:rPr lang="lv-LV" baseline="0" dirty="0" smtClean="0"/>
              <a:t>  </a:t>
            </a:r>
            <a:r>
              <a:rPr lang="lv-LV" baseline="0" dirty="0" err="1" smtClean="0"/>
              <a:t>a</a:t>
            </a:r>
            <a:r>
              <a:rPr lang="lv-LV" baseline="0" dirty="0" smtClean="0"/>
              <a:t>) </a:t>
            </a:r>
            <a:r>
              <a:rPr lang="lv-LV" baseline="0" dirty="0" err="1" smtClean="0"/>
              <a:t>capable</a:t>
            </a:r>
            <a:r>
              <a:rPr lang="lv-LV" baseline="0" dirty="0" smtClean="0"/>
              <a:t> to </a:t>
            </a:r>
            <a:r>
              <a:rPr lang="lv-LV" baseline="0" dirty="0" err="1" smtClean="0"/>
              <a:t>produce</a:t>
            </a:r>
            <a:r>
              <a:rPr lang="lv-LV" baseline="0" dirty="0" smtClean="0"/>
              <a:t> </a:t>
            </a:r>
            <a:r>
              <a:rPr lang="lv-LV" baseline="0" dirty="0" err="1" smtClean="0"/>
              <a:t>intern</a:t>
            </a:r>
            <a:r>
              <a:rPr lang="lv-LV" baseline="0" dirty="0" smtClean="0"/>
              <a:t> </a:t>
            </a:r>
            <a:r>
              <a:rPr lang="lv-LV" baseline="0" dirty="0" err="1" smtClean="0"/>
              <a:t>cultur</a:t>
            </a:r>
            <a:r>
              <a:rPr lang="lv-LV" baseline="0" dirty="0" smtClean="0"/>
              <a:t> </a:t>
            </a:r>
            <a:r>
              <a:rPr lang="lv-LV" baseline="0" dirty="0" err="1" smtClean="0"/>
              <a:t>projects</a:t>
            </a:r>
            <a:r>
              <a:rPr lang="lv-LV" baseline="0" dirty="0" smtClean="0"/>
              <a:t> </a:t>
            </a:r>
            <a:r>
              <a:rPr lang="lv-LV" baseline="0" dirty="0" err="1" smtClean="0"/>
              <a:t>and</a:t>
            </a:r>
            <a:r>
              <a:rPr lang="lv-LV" baseline="0" dirty="0" smtClean="0"/>
              <a:t> </a:t>
            </a:r>
            <a:r>
              <a:rPr lang="lv-LV" baseline="0" dirty="0" err="1" smtClean="0"/>
              <a:t>conferences</a:t>
            </a:r>
            <a:r>
              <a:rPr lang="lv-LV" baseline="0" dirty="0" smtClean="0"/>
              <a:t> (</a:t>
            </a:r>
            <a:r>
              <a:rPr lang="lv-LV" baseline="0" dirty="0" err="1" smtClean="0"/>
              <a:t>New</a:t>
            </a:r>
            <a:r>
              <a:rPr lang="lv-LV" baseline="0" dirty="0" smtClean="0"/>
              <a:t> </a:t>
            </a:r>
            <a:r>
              <a:rPr lang="lv-LV" baseline="0" dirty="0" err="1" smtClean="0"/>
              <a:t>Meda</a:t>
            </a:r>
            <a:r>
              <a:rPr lang="lv-LV" baseline="0" dirty="0" smtClean="0"/>
              <a:t> artists, </a:t>
            </a:r>
            <a:r>
              <a:rPr lang="lv-LV" baseline="0" dirty="0" err="1" smtClean="0"/>
              <a:t>Via</a:t>
            </a:r>
            <a:r>
              <a:rPr lang="lv-LV" baseline="0" dirty="0" smtClean="0"/>
              <a:t> </a:t>
            </a:r>
            <a:r>
              <a:rPr lang="lv-LV" baseline="0" dirty="0" err="1" smtClean="0"/>
              <a:t>Cultura</a:t>
            </a:r>
            <a:r>
              <a:rPr lang="lv-LV" baseline="0" dirty="0" smtClean="0"/>
              <a:t>, </a:t>
            </a:r>
            <a:r>
              <a:rPr lang="lv-LV" baseline="0" dirty="0" err="1" smtClean="0"/>
              <a:t>Subject</a:t>
            </a:r>
            <a:r>
              <a:rPr lang="lv-LV" baseline="0" dirty="0" smtClean="0"/>
              <a:t> </a:t>
            </a:r>
            <a:r>
              <a:rPr lang="lv-LV" baseline="0" dirty="0" err="1" smtClean="0"/>
              <a:t>Creativity</a:t>
            </a:r>
            <a:r>
              <a:rPr lang="lv-LV" baseline="0" dirty="0" smtClean="0"/>
              <a:t>, </a:t>
            </a:r>
            <a:r>
              <a:rPr lang="lv-LV" baseline="0" dirty="0" err="1" smtClean="0"/>
              <a:t>etc</a:t>
            </a:r>
            <a:r>
              <a:rPr lang="lv-LV" baseline="0" dirty="0" smtClean="0"/>
              <a:t>);   </a:t>
            </a:r>
            <a:r>
              <a:rPr lang="lv-LV" baseline="0" dirty="0" err="1" smtClean="0"/>
              <a:t>b</a:t>
            </a:r>
            <a:r>
              <a:rPr lang="lv-LV" baseline="0" dirty="0" smtClean="0"/>
              <a:t>) </a:t>
            </a:r>
            <a:r>
              <a:rPr lang="lv-LV" baseline="0" dirty="0" err="1" smtClean="0"/>
              <a:t>intereseted</a:t>
            </a:r>
            <a:r>
              <a:rPr lang="lv-LV" baseline="0" dirty="0" smtClean="0"/>
              <a:t> </a:t>
            </a:r>
            <a:r>
              <a:rPr lang="lv-LV" baseline="0" dirty="0" err="1" smtClean="0"/>
              <a:t>in</a:t>
            </a:r>
            <a:r>
              <a:rPr lang="lv-LV" baseline="0" dirty="0" smtClean="0"/>
              <a:t> </a:t>
            </a:r>
            <a:r>
              <a:rPr lang="lv-LV" baseline="0" dirty="0" err="1" smtClean="0"/>
              <a:t>revitalizing</a:t>
            </a:r>
            <a:r>
              <a:rPr lang="lv-LV" baseline="0" dirty="0" smtClean="0"/>
              <a:t> </a:t>
            </a:r>
            <a:r>
              <a:rPr lang="lv-LV" baseline="0" dirty="0" err="1" smtClean="0"/>
              <a:t>degradated</a:t>
            </a:r>
            <a:r>
              <a:rPr lang="lv-LV" baseline="0" dirty="0" smtClean="0"/>
              <a:t>  </a:t>
            </a:r>
            <a:r>
              <a:rPr lang="lv-LV" baseline="0" dirty="0" err="1" smtClean="0"/>
              <a:t>spaces</a:t>
            </a:r>
            <a:r>
              <a:rPr lang="lv-LV" baseline="0" dirty="0" smtClean="0"/>
              <a:t> ( Ideju bode, </a:t>
            </a:r>
            <a:r>
              <a:rPr lang="lv-LV" baseline="0" dirty="0" err="1" smtClean="0"/>
              <a:t>Totaldobže</a:t>
            </a:r>
            <a:r>
              <a:rPr lang="lv-LV" baseline="0" dirty="0" smtClean="0"/>
              <a:t>)</a:t>
            </a:r>
            <a:br>
              <a:rPr lang="lv-LV" baseline="0" dirty="0" smtClean="0"/>
            </a:br>
            <a:r>
              <a:rPr lang="lv-LV" baseline="0" dirty="0" smtClean="0"/>
              <a:t> </a:t>
            </a:r>
            <a:r>
              <a:rPr lang="lv-LV" baseline="0" dirty="0" err="1" smtClean="0"/>
              <a:t>and</a:t>
            </a:r>
            <a:r>
              <a:rPr lang="lv-LV" baseline="0" dirty="0" smtClean="0"/>
              <a:t> </a:t>
            </a:r>
            <a:r>
              <a:rPr lang="lv-LV" baseline="0" dirty="0" err="1" smtClean="0"/>
              <a:t>Thus</a:t>
            </a:r>
            <a:r>
              <a:rPr lang="lv-LV" baseline="0" dirty="0" smtClean="0"/>
              <a:t> </a:t>
            </a:r>
            <a:r>
              <a:rPr lang="lv-LV" dirty="0" smtClean="0"/>
              <a:t> </a:t>
            </a:r>
            <a:r>
              <a:rPr lang="lv-LV" dirty="0" err="1" smtClean="0"/>
              <a:t>Reinforced</a:t>
            </a:r>
            <a:r>
              <a:rPr lang="lv-LV" dirty="0" smtClean="0"/>
              <a:t> </a:t>
            </a:r>
            <a:r>
              <a:rPr lang="lv-LV" dirty="0" err="1" smtClean="0"/>
              <a:t>crossectoral</a:t>
            </a:r>
            <a:r>
              <a:rPr lang="lv-LV" dirty="0" smtClean="0"/>
              <a:t> </a:t>
            </a:r>
            <a:r>
              <a:rPr lang="lv-LV" dirty="0" err="1" smtClean="0"/>
              <a:t>and</a:t>
            </a:r>
            <a:r>
              <a:rPr lang="lv-LV" baseline="0" dirty="0" smtClean="0"/>
              <a:t> </a:t>
            </a:r>
            <a:r>
              <a:rPr lang="lv-LV" baseline="0" dirty="0" err="1" smtClean="0"/>
              <a:t>international</a:t>
            </a:r>
            <a:r>
              <a:rPr lang="lv-LV" baseline="0" dirty="0" smtClean="0"/>
              <a:t> </a:t>
            </a:r>
            <a:r>
              <a:rPr lang="lv-LV" dirty="0" err="1" smtClean="0"/>
              <a:t>cooperation</a:t>
            </a:r>
            <a:endParaRPr lang="lv-LV" dirty="0" smtClean="0"/>
          </a:p>
          <a:p>
            <a:endParaRPr lang="lv-LV" dirty="0" smtClean="0"/>
          </a:p>
          <a:p>
            <a:endParaRPr lang="lv-LV" dirty="0"/>
          </a:p>
        </p:txBody>
      </p:sp>
      <p:sp>
        <p:nvSpPr>
          <p:cNvPr id="4" name="Slide Number Placeholder 3"/>
          <p:cNvSpPr>
            <a:spLocks noGrp="1"/>
          </p:cNvSpPr>
          <p:nvPr>
            <p:ph type="sldNum" sz="quarter" idx="10"/>
          </p:nvPr>
        </p:nvSpPr>
        <p:spPr/>
        <p:txBody>
          <a:bodyPr/>
          <a:lstStyle/>
          <a:p>
            <a:fld id="{10D5914F-4B7F-E140-BD21-2F4C8770EBE9}" type="slidenum">
              <a:rPr lang="lv-LV" smtClean="0"/>
              <a:t>20</a:t>
            </a:fld>
            <a:endParaRPr lang="lv-LV"/>
          </a:p>
        </p:txBody>
      </p:sp>
    </p:spTree>
    <p:extLst>
      <p:ext uri="{BB962C8B-B14F-4D97-AF65-F5344CB8AC3E}">
        <p14:creationId xmlns:p14="http://schemas.microsoft.com/office/powerpoint/2010/main" val="1044392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lv-LV" dirty="0" smtClean="0"/>
              <a:t>Liels izaicinājums ir mainīt akcentus Liepājas kā rokmūzikas galvaspilsētas tēlā, kas dažkārt neļauj ieraudzīt arī citas tikpat spēcīgi attīstītas tradīcijas, tāpat kā daudzas jaunas un inovatīvas izpausmes pilsētas kultūras dzīvē.  (Karostas, roka bildes) Kvantitāte </a:t>
            </a:r>
            <a:r>
              <a:rPr lang="lv-LV" dirty="0" err="1" smtClean="0"/>
              <a:t>vs</a:t>
            </a:r>
            <a:r>
              <a:rPr lang="lv-LV" dirty="0" smtClean="0"/>
              <a:t> kvalitāte</a:t>
            </a:r>
          </a:p>
          <a:p>
            <a:pPr eaLnBrk="1" hangingPunct="1">
              <a:defRPr/>
            </a:pPr>
            <a:endParaRPr lang="lv-LV" dirty="0" smtClean="0"/>
          </a:p>
          <a:p>
            <a:pPr eaLnBrk="1" hangingPunct="1">
              <a:defRPr/>
            </a:pPr>
            <a:r>
              <a:rPr lang="lv-LV" dirty="0" smtClean="0"/>
              <a:t>Ņemot vērā Liepājas pilsētas ambiciozo plānu tuvāko 7-10 gadu laikā palielināt iedzīvotāju skatu par ~ 15 000, viens no lielākajiem Liepājas Kultūrpolitikas plānošanas dokumenta izaicinājumiem ir rast jaunas pieejas darbā ar pieaugošo multikulturālo sabiedrību līdzīgi kā tās jau meklējušas Skandināvijas un Rietumeiropas valstis. Darbinieku profesionālas kvalifikācijas celšana- kultūras vadība, mārketings; </a:t>
            </a:r>
            <a:r>
              <a:rPr lang="lv-LV" dirty="0" err="1" smtClean="0"/>
              <a:t>satarpdisciplīnu</a:t>
            </a:r>
            <a:r>
              <a:rPr lang="lv-LV" dirty="0" smtClean="0"/>
              <a:t> pieeja; Kultūrizglītība; nepietiek </a:t>
            </a:r>
            <a:r>
              <a:rPr lang="lv-LV" dirty="0" err="1" smtClean="0"/>
              <a:t>pašakumu</a:t>
            </a:r>
            <a:r>
              <a:rPr lang="lv-LV" dirty="0" smtClean="0"/>
              <a:t> ģimenēm ar </a:t>
            </a:r>
            <a:r>
              <a:rPr lang="lv-LV" dirty="0" err="1" smtClean="0"/>
              <a:t>bērniem,vidējai</a:t>
            </a:r>
            <a:r>
              <a:rPr lang="lv-LV" dirty="0" smtClean="0"/>
              <a:t> paaudzei; jauniešiem nevis </a:t>
            </a:r>
            <a:r>
              <a:rPr lang="lv-LV" dirty="0" err="1" smtClean="0"/>
              <a:t>vpiedāvājumu</a:t>
            </a:r>
            <a:r>
              <a:rPr lang="lv-LV" dirty="0" smtClean="0"/>
              <a:t>, bet </a:t>
            </a:r>
            <a:r>
              <a:rPr lang="lv-LV" dirty="0" err="1" smtClean="0"/>
              <a:t>vitu</a:t>
            </a:r>
            <a:r>
              <a:rPr lang="lv-LV" dirty="0" smtClean="0"/>
              <a:t>, vidi, kura līdzdarboties;</a:t>
            </a:r>
            <a:endParaRPr lang="en-US" dirty="0" smtClean="0"/>
          </a:p>
          <a:p>
            <a:pPr eaLnBrk="1" hangingPunct="1">
              <a:defRPr/>
            </a:pPr>
            <a:endParaRPr lang="en-US" dirty="0" smtClean="0"/>
          </a:p>
          <a:p>
            <a:pPr eaLnBrk="1" hangingPunct="1">
              <a:defRPr/>
            </a:pPr>
            <a:r>
              <a:rPr lang="lv-LV" dirty="0" smtClean="0"/>
              <a:t>Apjomīgākais darbs stratēģijas izstrādē un ieviešanā saistās ar atbilstošu stimulu ieviešanu radošo industriju attīstības veicināšanai, </a:t>
            </a:r>
          </a:p>
          <a:p>
            <a:pPr eaLnBrk="1" hangingPunct="1">
              <a:defRPr/>
            </a:pPr>
            <a:endParaRPr lang="lv-LV" dirty="0" smtClean="0"/>
          </a:p>
          <a:p>
            <a:pPr eaLnBrk="1" hangingPunct="1">
              <a:defRPr/>
            </a:pPr>
            <a:r>
              <a:rPr lang="lv-LV" dirty="0" smtClean="0"/>
              <a:t>kā arī efektīvu mehānismu radīšanu kultūras nozares attīstības </a:t>
            </a:r>
            <a:r>
              <a:rPr lang="lv-LV" dirty="0" err="1" smtClean="0"/>
              <a:t>monitorēšanai</a:t>
            </a:r>
            <a:r>
              <a:rPr lang="lv-LV" dirty="0" smtClean="0"/>
              <a:t> un kultūras nozares ietekmes novērtēšanai uz pilsētas un reģiona ekonomiku. </a:t>
            </a:r>
          </a:p>
          <a:p>
            <a:pPr eaLnBrk="1" hangingPunct="1">
              <a:defRPr/>
            </a:pPr>
            <a:r>
              <a:rPr lang="lv-LV" dirty="0" smtClean="0"/>
              <a:t>Mākslas </a:t>
            </a:r>
            <a:r>
              <a:rPr lang="lv-LV" dirty="0" err="1" smtClean="0"/>
              <a:t>pētiju</a:t>
            </a:r>
            <a:r>
              <a:rPr lang="lv-LV" dirty="0" smtClean="0"/>
              <a:t> </a:t>
            </a:r>
            <a:r>
              <a:rPr lang="lv-LV" dirty="0" err="1" smtClean="0"/>
              <a:t>lab</a:t>
            </a:r>
            <a:r>
              <a:rPr lang="lv-LV" dirty="0" smtClean="0"/>
              <a:t>, </a:t>
            </a:r>
            <a:r>
              <a:rPr lang="lv-LV" dirty="0" err="1" smtClean="0"/>
              <a:t>hum</a:t>
            </a:r>
            <a:r>
              <a:rPr lang="lv-LV" dirty="0" smtClean="0"/>
              <a:t> </a:t>
            </a:r>
            <a:r>
              <a:rPr lang="lv-LV" dirty="0" err="1" smtClean="0"/>
              <a:t>inst</a:t>
            </a:r>
            <a:r>
              <a:rPr lang="lv-LV" dirty="0" smtClean="0"/>
              <a:t>.,</a:t>
            </a:r>
          </a:p>
          <a:p>
            <a:pPr eaLnBrk="1" hangingPunct="1">
              <a:defRPr/>
            </a:pPr>
            <a:endParaRPr lang="lv-LV" dirty="0" smtClean="0"/>
          </a:p>
          <a:p>
            <a:pPr eaLnBrk="1" hangingPunct="1">
              <a:defRPr/>
            </a:pPr>
            <a:endParaRPr lang="lv-LV" dirty="0" smtClean="0"/>
          </a:p>
          <a:p>
            <a:pPr eaLnBrk="1" hangingPunct="1">
              <a:defRPr/>
            </a:pPr>
            <a:r>
              <a:rPr lang="lv-LV" dirty="0" smtClean="0"/>
              <a:t>Teātris,</a:t>
            </a:r>
            <a:r>
              <a:rPr lang="lv-LV" baseline="0" dirty="0" smtClean="0"/>
              <a:t> koncertzāle-</a:t>
            </a:r>
            <a:r>
              <a:rPr lang="lv-LV" dirty="0" smtClean="0"/>
              <a:t>Orķestris, mākslas un mūzikas skola,  </a:t>
            </a:r>
            <a:r>
              <a:rPr lang="lv-LV" dirty="0" err="1" smtClean="0"/>
              <a:t>etc</a:t>
            </a:r>
            <a:endParaRPr lang="en-US" dirty="0" smtClean="0"/>
          </a:p>
          <a:p>
            <a:pPr eaLnBrk="1" hangingPunct="1">
              <a:defRPr/>
            </a:pPr>
            <a:r>
              <a:rPr lang="lv-LV" dirty="0" smtClean="0"/>
              <a:t> </a:t>
            </a:r>
            <a:endParaRPr lang="en-US" dirty="0" smtClean="0"/>
          </a:p>
          <a:p>
            <a:pPr eaLnBrk="1" hangingPunct="1">
              <a:defRPr/>
            </a:pPr>
            <a:r>
              <a:rPr lang="lv-LV" dirty="0" smtClean="0"/>
              <a:t> </a:t>
            </a:r>
            <a:endParaRPr lang="en-US" dirty="0" smtClean="0"/>
          </a:p>
          <a:p>
            <a:pPr eaLnBrk="1" hangingPunct="1">
              <a:defRPr/>
            </a:pPr>
            <a:endParaRPr lang="en-US" dirty="0" smtClean="0"/>
          </a:p>
          <a:p>
            <a:endParaRPr lang="lv-LV" dirty="0" smtClean="0"/>
          </a:p>
          <a:p>
            <a:endParaRPr lang="lv-LV" dirty="0"/>
          </a:p>
        </p:txBody>
      </p:sp>
      <p:sp>
        <p:nvSpPr>
          <p:cNvPr id="4" name="Slide Number Placeholder 3"/>
          <p:cNvSpPr>
            <a:spLocks noGrp="1"/>
          </p:cNvSpPr>
          <p:nvPr>
            <p:ph type="sldNum" sz="quarter" idx="10"/>
          </p:nvPr>
        </p:nvSpPr>
        <p:spPr/>
        <p:txBody>
          <a:bodyPr/>
          <a:lstStyle/>
          <a:p>
            <a:fld id="{10D5914F-4B7F-E140-BD21-2F4C8770EBE9}" type="slidenum">
              <a:rPr lang="lv-LV" smtClean="0"/>
              <a:t>23</a:t>
            </a:fld>
            <a:endParaRPr lang="lv-LV"/>
          </a:p>
        </p:txBody>
      </p:sp>
    </p:spTree>
    <p:extLst>
      <p:ext uri="{BB962C8B-B14F-4D97-AF65-F5344CB8AC3E}">
        <p14:creationId xmlns:p14="http://schemas.microsoft.com/office/powerpoint/2010/main" val="211889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lv-LV" dirty="0" smtClean="0"/>
              <a:t>Liels izaicinājums ir mainīt akcentus Liepājas kā rokmūzikas galvaspilsētas tēlā, kas dažkārt neļauj ieraudzīt arī citas tikpat spēcīgi attīstītas tradīcijas, tāpat kā daudzas jaunas un inovatīvas izpausmes pilsētas kultūras dzīvē.  (Karostas, roka bildes) Kvantitāte </a:t>
            </a:r>
            <a:r>
              <a:rPr lang="lv-LV" dirty="0" err="1" smtClean="0"/>
              <a:t>vs</a:t>
            </a:r>
            <a:r>
              <a:rPr lang="lv-LV" dirty="0" smtClean="0"/>
              <a:t> kvalitāte</a:t>
            </a:r>
          </a:p>
          <a:p>
            <a:pPr eaLnBrk="1" hangingPunct="1">
              <a:defRPr/>
            </a:pPr>
            <a:endParaRPr lang="lv-LV" dirty="0" smtClean="0"/>
          </a:p>
          <a:p>
            <a:pPr eaLnBrk="1" hangingPunct="1">
              <a:defRPr/>
            </a:pPr>
            <a:r>
              <a:rPr lang="lv-LV" dirty="0" smtClean="0"/>
              <a:t>Ņemot vērā Liepājas pilsētas ambiciozo plānu tuvāko 7-10 gadu laikā palielināt iedzīvotāju skatu par ~ 15 000, viens no lielākajiem Liepājas Kultūrpolitikas plānošanas dokumenta izaicinājumiem ir rast jaunas pieejas darbā ar pieaugošo multikulturālo sabiedrību līdzīgi kā tās jau meklējušas Skandināvijas un Rietumeiropas valstis. Darbinieku profesionālas kvalifikācijas celšana- kultūras vadība, mārketings; </a:t>
            </a:r>
            <a:r>
              <a:rPr lang="lv-LV" dirty="0" err="1" smtClean="0"/>
              <a:t>satarpdisciplīnu</a:t>
            </a:r>
            <a:r>
              <a:rPr lang="lv-LV" dirty="0" smtClean="0"/>
              <a:t> pieeja; Kultūrizglītība; nepietiek </a:t>
            </a:r>
            <a:r>
              <a:rPr lang="lv-LV" dirty="0" err="1" smtClean="0"/>
              <a:t>pašakumu</a:t>
            </a:r>
            <a:r>
              <a:rPr lang="lv-LV" dirty="0" smtClean="0"/>
              <a:t> ģimenēm ar </a:t>
            </a:r>
            <a:r>
              <a:rPr lang="lv-LV" dirty="0" err="1" smtClean="0"/>
              <a:t>bērniem,vidējai</a:t>
            </a:r>
            <a:r>
              <a:rPr lang="lv-LV" dirty="0" smtClean="0"/>
              <a:t> paaudzei; jauniešiem nevis </a:t>
            </a:r>
            <a:r>
              <a:rPr lang="lv-LV" dirty="0" err="1" smtClean="0"/>
              <a:t>vpiedāvājumu</a:t>
            </a:r>
            <a:r>
              <a:rPr lang="lv-LV" dirty="0" smtClean="0"/>
              <a:t>, bet </a:t>
            </a:r>
            <a:r>
              <a:rPr lang="lv-LV" dirty="0" err="1" smtClean="0"/>
              <a:t>vitu</a:t>
            </a:r>
            <a:r>
              <a:rPr lang="lv-LV" dirty="0" smtClean="0"/>
              <a:t>, vidi, kura līdzdarboties;</a:t>
            </a:r>
            <a:endParaRPr lang="en-US" dirty="0" smtClean="0"/>
          </a:p>
          <a:p>
            <a:pPr eaLnBrk="1" hangingPunct="1">
              <a:defRPr/>
            </a:pPr>
            <a:endParaRPr lang="en-US" dirty="0" smtClean="0"/>
          </a:p>
          <a:p>
            <a:pPr eaLnBrk="1" hangingPunct="1">
              <a:defRPr/>
            </a:pPr>
            <a:r>
              <a:rPr lang="lv-LV" dirty="0" smtClean="0"/>
              <a:t>Apjomīgākais darbs stratēģijas izstrādē un ieviešanā saistās ar atbilstošu stimulu ieviešanu radošo industriju attīstības veicināšanai, </a:t>
            </a:r>
          </a:p>
          <a:p>
            <a:pPr eaLnBrk="1" hangingPunct="1">
              <a:defRPr/>
            </a:pPr>
            <a:endParaRPr lang="lv-LV" dirty="0" smtClean="0"/>
          </a:p>
          <a:p>
            <a:pPr eaLnBrk="1" hangingPunct="1">
              <a:defRPr/>
            </a:pPr>
            <a:r>
              <a:rPr lang="lv-LV" dirty="0" smtClean="0"/>
              <a:t>kā arī efektīvu mehānismu radīšanu kultūras nozares attīstības </a:t>
            </a:r>
            <a:r>
              <a:rPr lang="lv-LV" dirty="0" err="1" smtClean="0"/>
              <a:t>monitorēšanai</a:t>
            </a:r>
            <a:r>
              <a:rPr lang="lv-LV" dirty="0" smtClean="0"/>
              <a:t> un kultūras nozares ietekmes novērtēšanai uz pilsētas un reģiona ekonomiku. </a:t>
            </a:r>
          </a:p>
          <a:p>
            <a:pPr eaLnBrk="1" hangingPunct="1">
              <a:defRPr/>
            </a:pPr>
            <a:r>
              <a:rPr lang="lv-LV" dirty="0" smtClean="0"/>
              <a:t>Mākslas </a:t>
            </a:r>
            <a:r>
              <a:rPr lang="lv-LV" dirty="0" err="1" smtClean="0"/>
              <a:t>pētiju</a:t>
            </a:r>
            <a:r>
              <a:rPr lang="lv-LV" dirty="0" smtClean="0"/>
              <a:t> </a:t>
            </a:r>
            <a:r>
              <a:rPr lang="lv-LV" dirty="0" err="1" smtClean="0"/>
              <a:t>lab</a:t>
            </a:r>
            <a:r>
              <a:rPr lang="lv-LV" dirty="0" smtClean="0"/>
              <a:t>, </a:t>
            </a:r>
            <a:r>
              <a:rPr lang="lv-LV" dirty="0" err="1" smtClean="0"/>
              <a:t>hum</a:t>
            </a:r>
            <a:r>
              <a:rPr lang="lv-LV" dirty="0" smtClean="0"/>
              <a:t> </a:t>
            </a:r>
            <a:r>
              <a:rPr lang="lv-LV" dirty="0" err="1" smtClean="0"/>
              <a:t>inst</a:t>
            </a:r>
            <a:r>
              <a:rPr lang="lv-LV" dirty="0" smtClean="0"/>
              <a:t>.,</a:t>
            </a:r>
          </a:p>
          <a:p>
            <a:pPr eaLnBrk="1" hangingPunct="1">
              <a:defRPr/>
            </a:pPr>
            <a:endParaRPr lang="lv-LV" dirty="0" smtClean="0"/>
          </a:p>
          <a:p>
            <a:pPr eaLnBrk="1" hangingPunct="1">
              <a:defRPr/>
            </a:pPr>
            <a:endParaRPr lang="lv-LV" dirty="0" smtClean="0"/>
          </a:p>
          <a:p>
            <a:pPr eaLnBrk="1" hangingPunct="1">
              <a:defRPr/>
            </a:pPr>
            <a:r>
              <a:rPr lang="lv-LV" dirty="0" smtClean="0"/>
              <a:t>Teātris,</a:t>
            </a:r>
            <a:r>
              <a:rPr lang="lv-LV" baseline="0" dirty="0" smtClean="0"/>
              <a:t> koncertzāle-</a:t>
            </a:r>
            <a:r>
              <a:rPr lang="lv-LV" dirty="0" smtClean="0"/>
              <a:t>Orķestris, mākslas un mūzikas skola,  </a:t>
            </a:r>
            <a:r>
              <a:rPr lang="lv-LV" dirty="0" err="1" smtClean="0"/>
              <a:t>etc</a:t>
            </a:r>
            <a:endParaRPr lang="en-US" dirty="0" smtClean="0"/>
          </a:p>
          <a:p>
            <a:pPr eaLnBrk="1" hangingPunct="1">
              <a:defRPr/>
            </a:pPr>
            <a:r>
              <a:rPr lang="lv-LV" dirty="0" smtClean="0"/>
              <a:t> </a:t>
            </a:r>
            <a:endParaRPr lang="en-US" dirty="0" smtClean="0"/>
          </a:p>
          <a:p>
            <a:pPr eaLnBrk="1" hangingPunct="1">
              <a:defRPr/>
            </a:pPr>
            <a:r>
              <a:rPr lang="lv-LV" dirty="0" smtClean="0"/>
              <a:t> </a:t>
            </a:r>
            <a:endParaRPr lang="en-US" dirty="0" smtClean="0"/>
          </a:p>
          <a:p>
            <a:pPr eaLnBrk="1" hangingPunct="1">
              <a:defRPr/>
            </a:pPr>
            <a:endParaRPr lang="en-US" dirty="0" smtClean="0"/>
          </a:p>
          <a:p>
            <a:endParaRPr lang="lv-LV" smtClean="0"/>
          </a:p>
          <a:p>
            <a:endParaRPr lang="lv-LV"/>
          </a:p>
        </p:txBody>
      </p:sp>
      <p:sp>
        <p:nvSpPr>
          <p:cNvPr id="4" name="Slide Number Placeholder 3"/>
          <p:cNvSpPr>
            <a:spLocks noGrp="1"/>
          </p:cNvSpPr>
          <p:nvPr>
            <p:ph type="sldNum" sz="quarter" idx="10"/>
          </p:nvPr>
        </p:nvSpPr>
        <p:spPr/>
        <p:txBody>
          <a:bodyPr/>
          <a:lstStyle/>
          <a:p>
            <a:fld id="{10D5914F-4B7F-E140-BD21-2F4C8770EBE9}" type="slidenum">
              <a:rPr lang="lv-LV" smtClean="0"/>
              <a:t>24</a:t>
            </a:fld>
            <a:endParaRPr lang="lv-LV"/>
          </a:p>
        </p:txBody>
      </p:sp>
    </p:spTree>
    <p:extLst>
      <p:ext uri="{BB962C8B-B14F-4D97-AF65-F5344CB8AC3E}">
        <p14:creationId xmlns:p14="http://schemas.microsoft.com/office/powerpoint/2010/main" val="559586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lv-LV" dirty="0" smtClean="0"/>
              <a:t>2008-2014</a:t>
            </a:r>
            <a:r>
              <a:rPr lang="lv-LV" baseline="0" dirty="0" smtClean="0"/>
              <a:t> </a:t>
            </a:r>
            <a:r>
              <a:rPr lang="lv-LV" dirty="0" smtClean="0"/>
              <a:t>Liels izaicinājums bija mainīt akcentus Liepājas kā rokmūzikas galvaspilsētas tēlā, kas neļāva ieraudzīt arī citas tikpat spēcīgi attīstītas tradīcijas, daudzas jaunas un inovatīvas izpausmes pilsētas kultūras dzīvē.  </a:t>
            </a:r>
          </a:p>
          <a:p>
            <a:pPr eaLnBrk="1" hangingPunct="1">
              <a:defRPr/>
            </a:pPr>
            <a:endParaRPr lang="lv-LV" dirty="0" smtClean="0"/>
          </a:p>
          <a:p>
            <a:pPr eaLnBrk="1" hangingPunct="1">
              <a:defRPr/>
            </a:pPr>
            <a:r>
              <a:rPr lang="lv-LV" dirty="0" smtClean="0"/>
              <a:t>Kvantitāte </a:t>
            </a:r>
            <a:r>
              <a:rPr lang="lv-LV" dirty="0" err="1" smtClean="0"/>
              <a:t>vs</a:t>
            </a:r>
            <a:r>
              <a:rPr lang="lv-LV" dirty="0" smtClean="0"/>
              <a:t> kvalitāte. Vairot nevis piedāvājumu, bet pilnveidot vidi, kurā </a:t>
            </a:r>
            <a:r>
              <a:rPr lang="lv-LV" dirty="0" err="1" smtClean="0"/>
              <a:t>līdzdaboties</a:t>
            </a:r>
            <a:endParaRPr lang="lv-LV" dirty="0" smtClean="0"/>
          </a:p>
          <a:p>
            <a:pPr eaLnBrk="1" hangingPunct="1">
              <a:defRPr/>
            </a:pPr>
            <a:endParaRPr lang="lv-LV" dirty="0" smtClean="0"/>
          </a:p>
          <a:p>
            <a:pPr eaLnBrk="1" hangingPunct="1">
              <a:defRPr/>
            </a:pPr>
            <a:r>
              <a:rPr lang="lv-LV" dirty="0" smtClean="0"/>
              <a:t>Darbinieku profesionālas kvalifikācijas celšana- kultūras vadība, mārketings; </a:t>
            </a:r>
            <a:r>
              <a:rPr lang="lv-LV" dirty="0" err="1" smtClean="0"/>
              <a:t>satarpdisciplīnu</a:t>
            </a:r>
            <a:r>
              <a:rPr lang="lv-LV" dirty="0" smtClean="0"/>
              <a:t> pieeja; Kultūrizglītība; nepietiek </a:t>
            </a:r>
            <a:r>
              <a:rPr lang="lv-LV" dirty="0" err="1" smtClean="0"/>
              <a:t>pašakumu</a:t>
            </a:r>
            <a:r>
              <a:rPr lang="lv-LV" dirty="0" smtClean="0"/>
              <a:t> ģimenēm ar </a:t>
            </a:r>
            <a:r>
              <a:rPr lang="lv-LV" dirty="0" err="1" smtClean="0"/>
              <a:t>bērniem,vidējai</a:t>
            </a:r>
            <a:r>
              <a:rPr lang="lv-LV" dirty="0" smtClean="0"/>
              <a:t> paaudzei;</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kā arī efektīvu mehānismu radīšanu kultūras nozares attīstības </a:t>
            </a:r>
            <a:r>
              <a:rPr lang="lv-LV" dirty="0" err="1" smtClean="0"/>
              <a:t>monitorēšanai</a:t>
            </a:r>
            <a:r>
              <a:rPr lang="lv-LV" dirty="0" smtClean="0"/>
              <a:t> un kultūras nozares ietekmes novērtēšanai uz pilsētas un reģiona ekonomiku. </a:t>
            </a:r>
          </a:p>
          <a:p>
            <a:pPr eaLnBrk="1" hangingPunct="1">
              <a:defRPr/>
            </a:pPr>
            <a:r>
              <a:rPr lang="lv-LV" dirty="0" smtClean="0"/>
              <a:t>Mākslas </a:t>
            </a:r>
            <a:r>
              <a:rPr lang="lv-LV" dirty="0" err="1" smtClean="0"/>
              <a:t>pētiju</a:t>
            </a:r>
            <a:r>
              <a:rPr lang="lv-LV" dirty="0" smtClean="0"/>
              <a:t> </a:t>
            </a:r>
            <a:r>
              <a:rPr lang="lv-LV" dirty="0" err="1" smtClean="0"/>
              <a:t>lab</a:t>
            </a:r>
            <a:r>
              <a:rPr lang="lv-LV" dirty="0" smtClean="0"/>
              <a:t>, </a:t>
            </a:r>
            <a:r>
              <a:rPr lang="lv-LV" dirty="0" err="1" smtClean="0"/>
              <a:t>hum</a:t>
            </a:r>
            <a:r>
              <a:rPr lang="lv-LV" dirty="0" smtClean="0"/>
              <a:t> </a:t>
            </a:r>
            <a:r>
              <a:rPr lang="lv-LV" dirty="0" err="1" smtClean="0"/>
              <a:t>inst</a:t>
            </a:r>
            <a:r>
              <a:rPr lang="lv-LV" dirty="0" smtClean="0"/>
              <a:t>.,</a:t>
            </a:r>
          </a:p>
        </p:txBody>
      </p:sp>
      <p:sp>
        <p:nvSpPr>
          <p:cNvPr id="4" name="Slide Number Placeholder 3"/>
          <p:cNvSpPr>
            <a:spLocks noGrp="1"/>
          </p:cNvSpPr>
          <p:nvPr>
            <p:ph type="sldNum" sz="quarter" idx="10"/>
          </p:nvPr>
        </p:nvSpPr>
        <p:spPr/>
        <p:txBody>
          <a:bodyPr/>
          <a:lstStyle/>
          <a:p>
            <a:fld id="{10D5914F-4B7F-E140-BD21-2F4C8770EBE9}" type="slidenum">
              <a:rPr lang="lv-LV" smtClean="0"/>
              <a:t>27</a:t>
            </a:fld>
            <a:endParaRPr lang="lv-LV"/>
          </a:p>
        </p:txBody>
      </p:sp>
    </p:spTree>
    <p:extLst>
      <p:ext uri="{BB962C8B-B14F-4D97-AF65-F5344CB8AC3E}">
        <p14:creationId xmlns:p14="http://schemas.microsoft.com/office/powerpoint/2010/main" val="1601813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lv-LV" dirty="0" smtClean="0"/>
              <a:t>2008-2014</a:t>
            </a:r>
            <a:r>
              <a:rPr lang="lv-LV" baseline="0" dirty="0" smtClean="0"/>
              <a:t> </a:t>
            </a:r>
            <a:r>
              <a:rPr lang="lv-LV" dirty="0" smtClean="0"/>
              <a:t>Liels izaicinājums bija mainīt akcentus Liepājas kā rokmūzikas galvaspilsētas tēlā, kas neļāva ieraudzīt arī citas tikpat spēcīgi attīstītas tradīcijas, daudzas jaunas un inovatīvas izpausmes pilsētas kultūras dzīvē.  </a:t>
            </a:r>
          </a:p>
          <a:p>
            <a:pPr eaLnBrk="1" hangingPunct="1">
              <a:defRPr/>
            </a:pPr>
            <a:endParaRPr lang="lv-LV" dirty="0" smtClean="0"/>
          </a:p>
          <a:p>
            <a:pPr eaLnBrk="1" hangingPunct="1">
              <a:defRPr/>
            </a:pPr>
            <a:r>
              <a:rPr lang="lv-LV" dirty="0" smtClean="0"/>
              <a:t>Kvantitāte </a:t>
            </a:r>
            <a:r>
              <a:rPr lang="lv-LV" dirty="0" err="1" smtClean="0"/>
              <a:t>vs</a:t>
            </a:r>
            <a:r>
              <a:rPr lang="lv-LV" dirty="0" smtClean="0"/>
              <a:t> kvalitāte. Vairot nevis piedāvājumu, bet pilnveidot vidi, kurā </a:t>
            </a:r>
            <a:r>
              <a:rPr lang="lv-LV" dirty="0" err="1" smtClean="0"/>
              <a:t>līdzdaboties</a:t>
            </a:r>
            <a:endParaRPr lang="lv-LV" dirty="0" smtClean="0"/>
          </a:p>
          <a:p>
            <a:pPr eaLnBrk="1" hangingPunct="1">
              <a:defRPr/>
            </a:pPr>
            <a:endParaRPr lang="lv-LV" dirty="0" smtClean="0"/>
          </a:p>
          <a:p>
            <a:pPr eaLnBrk="1" hangingPunct="1">
              <a:defRPr/>
            </a:pPr>
            <a:r>
              <a:rPr lang="lv-LV" dirty="0" smtClean="0"/>
              <a:t>Darbinieku profesionālas kvalifikācijas celšana- kultūras vadība, mārketings; </a:t>
            </a:r>
            <a:r>
              <a:rPr lang="lv-LV" dirty="0" err="1" smtClean="0"/>
              <a:t>satarpdisciplīnu</a:t>
            </a:r>
            <a:r>
              <a:rPr lang="lv-LV" dirty="0" smtClean="0"/>
              <a:t> pieeja; Kultūrizglītība; nepietiek </a:t>
            </a:r>
            <a:r>
              <a:rPr lang="lv-LV" dirty="0" err="1" smtClean="0"/>
              <a:t>pašakumu</a:t>
            </a:r>
            <a:r>
              <a:rPr lang="lv-LV" dirty="0" smtClean="0"/>
              <a:t> ģimenēm ar </a:t>
            </a:r>
            <a:r>
              <a:rPr lang="lv-LV" dirty="0" err="1" smtClean="0"/>
              <a:t>bērniem,vidējai</a:t>
            </a:r>
            <a:r>
              <a:rPr lang="lv-LV" dirty="0" smtClean="0"/>
              <a:t> paaudzei;</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kā arī efektīvu mehānismu radīšanu kultūras nozares attīstības </a:t>
            </a:r>
            <a:r>
              <a:rPr lang="lv-LV" dirty="0" err="1" smtClean="0"/>
              <a:t>monitorēšanai</a:t>
            </a:r>
            <a:r>
              <a:rPr lang="lv-LV" dirty="0" smtClean="0"/>
              <a:t> un kultūras nozares ietekmes novērtēšanai uz pilsētas un reģiona ekonomiku. </a:t>
            </a:r>
          </a:p>
          <a:p>
            <a:pPr eaLnBrk="1" hangingPunct="1">
              <a:defRPr/>
            </a:pPr>
            <a:r>
              <a:rPr lang="lv-LV" dirty="0" smtClean="0"/>
              <a:t>Mākslas </a:t>
            </a:r>
            <a:r>
              <a:rPr lang="lv-LV" dirty="0" err="1" smtClean="0"/>
              <a:t>pētiju</a:t>
            </a:r>
            <a:r>
              <a:rPr lang="lv-LV" dirty="0" smtClean="0"/>
              <a:t> </a:t>
            </a:r>
            <a:r>
              <a:rPr lang="lv-LV" dirty="0" err="1" smtClean="0"/>
              <a:t>lab</a:t>
            </a:r>
            <a:r>
              <a:rPr lang="lv-LV" dirty="0" smtClean="0"/>
              <a:t>, </a:t>
            </a:r>
            <a:r>
              <a:rPr lang="lv-LV" dirty="0" err="1" smtClean="0"/>
              <a:t>hum</a:t>
            </a:r>
            <a:r>
              <a:rPr lang="lv-LV" dirty="0" smtClean="0"/>
              <a:t> </a:t>
            </a:r>
            <a:r>
              <a:rPr lang="lv-LV" dirty="0" err="1" smtClean="0"/>
              <a:t>inst</a:t>
            </a:r>
            <a:r>
              <a:rPr lang="lv-LV" dirty="0" smtClean="0"/>
              <a:t>.,</a:t>
            </a:r>
          </a:p>
        </p:txBody>
      </p:sp>
      <p:sp>
        <p:nvSpPr>
          <p:cNvPr id="4" name="Slide Number Placeholder 3"/>
          <p:cNvSpPr>
            <a:spLocks noGrp="1"/>
          </p:cNvSpPr>
          <p:nvPr>
            <p:ph type="sldNum" sz="quarter" idx="10"/>
          </p:nvPr>
        </p:nvSpPr>
        <p:spPr/>
        <p:txBody>
          <a:bodyPr/>
          <a:lstStyle/>
          <a:p>
            <a:fld id="{10D5914F-4B7F-E140-BD21-2F4C8770EBE9}" type="slidenum">
              <a:rPr lang="lv-LV" smtClean="0"/>
              <a:t>28</a:t>
            </a:fld>
            <a:endParaRPr lang="lv-LV"/>
          </a:p>
        </p:txBody>
      </p:sp>
    </p:spTree>
    <p:extLst>
      <p:ext uri="{BB962C8B-B14F-4D97-AF65-F5344CB8AC3E}">
        <p14:creationId xmlns:p14="http://schemas.microsoft.com/office/powerpoint/2010/main" val="1606946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lv-LV" dirty="0" smtClean="0"/>
              <a:t>2008-2014</a:t>
            </a:r>
            <a:r>
              <a:rPr lang="lv-LV" baseline="0" dirty="0" smtClean="0"/>
              <a:t> </a:t>
            </a:r>
            <a:r>
              <a:rPr lang="lv-LV" dirty="0" smtClean="0"/>
              <a:t>Liels izaicinājums bija mainīt akcentus Liepājas kā rokmūzikas galvaspilsētas tēlā, kas neļāva ieraudzīt arī citas tikpat spēcīgi attīstītas tradīcijas, daudzas jaunas un inovatīvas izpausmes pilsētas kultūras dzīvē.  </a:t>
            </a:r>
          </a:p>
          <a:p>
            <a:pPr eaLnBrk="1" hangingPunct="1">
              <a:defRPr/>
            </a:pPr>
            <a:endParaRPr lang="lv-LV" dirty="0" smtClean="0"/>
          </a:p>
          <a:p>
            <a:pPr eaLnBrk="1" hangingPunct="1">
              <a:defRPr/>
            </a:pPr>
            <a:r>
              <a:rPr lang="lv-LV" dirty="0" smtClean="0"/>
              <a:t>Kvantitāte </a:t>
            </a:r>
            <a:r>
              <a:rPr lang="lv-LV" dirty="0" err="1" smtClean="0"/>
              <a:t>vs</a:t>
            </a:r>
            <a:r>
              <a:rPr lang="lv-LV" dirty="0" smtClean="0"/>
              <a:t> kvalitāte. Vairot nevis piedāvājumu, bet pilnveidot vidi, kurā </a:t>
            </a:r>
            <a:r>
              <a:rPr lang="lv-LV" dirty="0" err="1" smtClean="0"/>
              <a:t>līdzdaboties</a:t>
            </a:r>
            <a:endParaRPr lang="lv-LV" dirty="0" smtClean="0"/>
          </a:p>
          <a:p>
            <a:pPr eaLnBrk="1" hangingPunct="1">
              <a:defRPr/>
            </a:pPr>
            <a:endParaRPr lang="lv-LV" dirty="0" smtClean="0"/>
          </a:p>
          <a:p>
            <a:pPr eaLnBrk="1" hangingPunct="1">
              <a:defRPr/>
            </a:pPr>
            <a:r>
              <a:rPr lang="lv-LV" dirty="0" smtClean="0"/>
              <a:t>Darbinieku profesionālas kvalifikācijas celšana- kultūras vadība, mārketings; </a:t>
            </a:r>
            <a:r>
              <a:rPr lang="lv-LV" dirty="0" err="1" smtClean="0"/>
              <a:t>satarpdisciplīnu</a:t>
            </a:r>
            <a:r>
              <a:rPr lang="lv-LV" dirty="0" smtClean="0"/>
              <a:t> pieeja; Kultūrizglītība; nepietiek </a:t>
            </a:r>
            <a:r>
              <a:rPr lang="lv-LV" dirty="0" err="1" smtClean="0"/>
              <a:t>pašakumu</a:t>
            </a:r>
            <a:r>
              <a:rPr lang="lv-LV" dirty="0" smtClean="0"/>
              <a:t> ģimenēm ar </a:t>
            </a:r>
            <a:r>
              <a:rPr lang="lv-LV" dirty="0" err="1" smtClean="0"/>
              <a:t>bērniem,vidējai</a:t>
            </a:r>
            <a:r>
              <a:rPr lang="lv-LV" dirty="0" smtClean="0"/>
              <a:t> paaudzei;</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kā arī efektīvu mehānismu radīšanu kultūras nozares attīstības </a:t>
            </a:r>
            <a:r>
              <a:rPr lang="lv-LV" dirty="0" err="1" smtClean="0"/>
              <a:t>monitorēšanai</a:t>
            </a:r>
            <a:r>
              <a:rPr lang="lv-LV" dirty="0" smtClean="0"/>
              <a:t> un kultūras nozares ietekmes novērtēšanai uz pilsētas un reģiona ekonomiku. </a:t>
            </a:r>
          </a:p>
          <a:p>
            <a:pPr eaLnBrk="1" hangingPunct="1">
              <a:defRPr/>
            </a:pPr>
            <a:r>
              <a:rPr lang="lv-LV" dirty="0" smtClean="0"/>
              <a:t>Mākslas </a:t>
            </a:r>
            <a:r>
              <a:rPr lang="lv-LV" dirty="0" err="1" smtClean="0"/>
              <a:t>pētiju</a:t>
            </a:r>
            <a:r>
              <a:rPr lang="lv-LV" dirty="0" smtClean="0"/>
              <a:t> </a:t>
            </a:r>
            <a:r>
              <a:rPr lang="lv-LV" dirty="0" err="1" smtClean="0"/>
              <a:t>lab</a:t>
            </a:r>
            <a:r>
              <a:rPr lang="lv-LV" dirty="0" smtClean="0"/>
              <a:t>, </a:t>
            </a:r>
            <a:r>
              <a:rPr lang="lv-LV" dirty="0" err="1" smtClean="0"/>
              <a:t>hum</a:t>
            </a:r>
            <a:r>
              <a:rPr lang="lv-LV" dirty="0" smtClean="0"/>
              <a:t> </a:t>
            </a:r>
            <a:r>
              <a:rPr lang="lv-LV" dirty="0" err="1" smtClean="0"/>
              <a:t>inst</a:t>
            </a:r>
            <a:r>
              <a:rPr lang="lv-LV" dirty="0" smtClean="0"/>
              <a:t>.,</a:t>
            </a:r>
          </a:p>
        </p:txBody>
      </p:sp>
      <p:sp>
        <p:nvSpPr>
          <p:cNvPr id="4" name="Slide Number Placeholder 3"/>
          <p:cNvSpPr>
            <a:spLocks noGrp="1"/>
          </p:cNvSpPr>
          <p:nvPr>
            <p:ph type="sldNum" sz="quarter" idx="10"/>
          </p:nvPr>
        </p:nvSpPr>
        <p:spPr/>
        <p:txBody>
          <a:bodyPr/>
          <a:lstStyle/>
          <a:p>
            <a:fld id="{10D5914F-4B7F-E140-BD21-2F4C8770EBE9}" type="slidenum">
              <a:rPr lang="lv-LV" smtClean="0"/>
              <a:t>30</a:t>
            </a:fld>
            <a:endParaRPr lang="lv-LV"/>
          </a:p>
        </p:txBody>
      </p:sp>
    </p:spTree>
    <p:extLst>
      <p:ext uri="{BB962C8B-B14F-4D97-AF65-F5344CB8AC3E}">
        <p14:creationId xmlns:p14="http://schemas.microsoft.com/office/powerpoint/2010/main" val="1070477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lv-LV" dirty="0" smtClean="0"/>
              <a:t>2008-2014</a:t>
            </a:r>
            <a:r>
              <a:rPr lang="lv-LV" baseline="0" dirty="0" smtClean="0"/>
              <a:t> </a:t>
            </a:r>
            <a:r>
              <a:rPr lang="lv-LV" dirty="0" smtClean="0"/>
              <a:t>Liels izaicinājums bija mainīt akcentus Liepājas kā rokmūzikas galvaspilsētas tēlā, kas neļāva ieraudzīt arī citas tikpat spēcīgi attīstītas tradīcijas, daudzas jaunas un inovatīvas izpausmes pilsētas kultūras dzīvē.  </a:t>
            </a:r>
          </a:p>
          <a:p>
            <a:pPr eaLnBrk="1" hangingPunct="1">
              <a:defRPr/>
            </a:pPr>
            <a:endParaRPr lang="lv-LV" dirty="0" smtClean="0"/>
          </a:p>
          <a:p>
            <a:pPr eaLnBrk="1" hangingPunct="1">
              <a:defRPr/>
            </a:pPr>
            <a:r>
              <a:rPr lang="lv-LV" dirty="0" smtClean="0"/>
              <a:t>Kvantitāte </a:t>
            </a:r>
            <a:r>
              <a:rPr lang="lv-LV" dirty="0" err="1" smtClean="0"/>
              <a:t>vs</a:t>
            </a:r>
            <a:r>
              <a:rPr lang="lv-LV" dirty="0" smtClean="0"/>
              <a:t> kvalitāte. Vairot nevis piedāvājumu, bet pilnveidot vidi, kurā </a:t>
            </a:r>
            <a:r>
              <a:rPr lang="lv-LV" dirty="0" err="1" smtClean="0"/>
              <a:t>līdzdaboties</a:t>
            </a:r>
            <a:endParaRPr lang="lv-LV" dirty="0" smtClean="0"/>
          </a:p>
          <a:p>
            <a:pPr eaLnBrk="1" hangingPunct="1">
              <a:defRPr/>
            </a:pPr>
            <a:endParaRPr lang="lv-LV" dirty="0" smtClean="0"/>
          </a:p>
          <a:p>
            <a:pPr eaLnBrk="1" hangingPunct="1">
              <a:defRPr/>
            </a:pPr>
            <a:r>
              <a:rPr lang="lv-LV" dirty="0" smtClean="0"/>
              <a:t>Darbinieku profesionālas kvalifikācijas celšana- kultūras vadība, mārketings; </a:t>
            </a:r>
            <a:r>
              <a:rPr lang="lv-LV" dirty="0" err="1" smtClean="0"/>
              <a:t>satarpdisciplīnu</a:t>
            </a:r>
            <a:r>
              <a:rPr lang="lv-LV" dirty="0" smtClean="0"/>
              <a:t> pieeja; Kultūrizglītība; nepietiek </a:t>
            </a:r>
            <a:r>
              <a:rPr lang="lv-LV" dirty="0" err="1" smtClean="0"/>
              <a:t>pašakumu</a:t>
            </a:r>
            <a:r>
              <a:rPr lang="lv-LV" dirty="0" smtClean="0"/>
              <a:t> ģimenēm ar </a:t>
            </a:r>
            <a:r>
              <a:rPr lang="lv-LV" dirty="0" err="1" smtClean="0"/>
              <a:t>bērniem,vidējai</a:t>
            </a:r>
            <a:r>
              <a:rPr lang="lv-LV" dirty="0" smtClean="0"/>
              <a:t> paaudzei;</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kā arī efektīvu mehānismu radīšanu kultūras nozares attīstības </a:t>
            </a:r>
            <a:r>
              <a:rPr lang="lv-LV" dirty="0" err="1" smtClean="0"/>
              <a:t>monitorēšanai</a:t>
            </a:r>
            <a:r>
              <a:rPr lang="lv-LV" dirty="0" smtClean="0"/>
              <a:t> un kultūras nozares ietekmes novērtēšanai uz pilsētas un reģiona ekonomiku. </a:t>
            </a:r>
          </a:p>
          <a:p>
            <a:pPr eaLnBrk="1" hangingPunct="1">
              <a:defRPr/>
            </a:pPr>
            <a:r>
              <a:rPr lang="lv-LV" dirty="0" smtClean="0"/>
              <a:t>Mākslas </a:t>
            </a:r>
            <a:r>
              <a:rPr lang="lv-LV" dirty="0" err="1" smtClean="0"/>
              <a:t>pētiju</a:t>
            </a:r>
            <a:r>
              <a:rPr lang="lv-LV" dirty="0" smtClean="0"/>
              <a:t> </a:t>
            </a:r>
            <a:r>
              <a:rPr lang="lv-LV" dirty="0" err="1" smtClean="0"/>
              <a:t>lab</a:t>
            </a:r>
            <a:r>
              <a:rPr lang="lv-LV" dirty="0" smtClean="0"/>
              <a:t>, </a:t>
            </a:r>
            <a:r>
              <a:rPr lang="lv-LV" dirty="0" err="1" smtClean="0"/>
              <a:t>hum</a:t>
            </a:r>
            <a:r>
              <a:rPr lang="lv-LV" dirty="0" smtClean="0"/>
              <a:t> </a:t>
            </a:r>
            <a:r>
              <a:rPr lang="lv-LV" dirty="0" err="1" smtClean="0"/>
              <a:t>inst</a:t>
            </a:r>
            <a:r>
              <a:rPr lang="lv-LV" dirty="0" smtClean="0"/>
              <a:t>.,</a:t>
            </a:r>
          </a:p>
        </p:txBody>
      </p:sp>
      <p:sp>
        <p:nvSpPr>
          <p:cNvPr id="4" name="Slide Number Placeholder 3"/>
          <p:cNvSpPr>
            <a:spLocks noGrp="1"/>
          </p:cNvSpPr>
          <p:nvPr>
            <p:ph type="sldNum" sz="quarter" idx="10"/>
          </p:nvPr>
        </p:nvSpPr>
        <p:spPr/>
        <p:txBody>
          <a:bodyPr/>
          <a:lstStyle/>
          <a:p>
            <a:fld id="{10D5914F-4B7F-E140-BD21-2F4C8770EBE9}" type="slidenum">
              <a:rPr lang="lv-LV" smtClean="0"/>
              <a:t>31</a:t>
            </a:fld>
            <a:endParaRPr lang="lv-LV"/>
          </a:p>
        </p:txBody>
      </p:sp>
    </p:spTree>
    <p:extLst>
      <p:ext uri="{BB962C8B-B14F-4D97-AF65-F5344CB8AC3E}">
        <p14:creationId xmlns:p14="http://schemas.microsoft.com/office/powerpoint/2010/main" val="70982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lv-LV" dirty="0" smtClean="0"/>
              <a:t>2008-2014</a:t>
            </a:r>
            <a:r>
              <a:rPr lang="lv-LV" baseline="0" dirty="0" smtClean="0"/>
              <a:t> </a:t>
            </a:r>
            <a:r>
              <a:rPr lang="lv-LV" dirty="0" smtClean="0"/>
              <a:t>Liels izaicinājums bija mainīt akcentus Liepājas kā rokmūzikas galvaspilsētas tēlā, kas neļāva ieraudzīt arī citas tikpat spēcīgi attīstītas tradīcijas, daudzas jaunas un inovatīvas izpausmes pilsētas kultūras dzīvē.  </a:t>
            </a:r>
          </a:p>
          <a:p>
            <a:pPr eaLnBrk="1" hangingPunct="1">
              <a:defRPr/>
            </a:pPr>
            <a:endParaRPr lang="lv-LV" dirty="0" smtClean="0"/>
          </a:p>
          <a:p>
            <a:pPr eaLnBrk="1" hangingPunct="1">
              <a:defRPr/>
            </a:pPr>
            <a:r>
              <a:rPr lang="lv-LV" dirty="0" smtClean="0"/>
              <a:t>Kvantitāte </a:t>
            </a:r>
            <a:r>
              <a:rPr lang="lv-LV" dirty="0" err="1" smtClean="0"/>
              <a:t>vs</a:t>
            </a:r>
            <a:r>
              <a:rPr lang="lv-LV" dirty="0" smtClean="0"/>
              <a:t> kvalitāte. Vairot nevis piedāvājumu, bet pilnveidot vidi, kurā </a:t>
            </a:r>
            <a:r>
              <a:rPr lang="lv-LV" dirty="0" err="1" smtClean="0"/>
              <a:t>līdzdaboties</a:t>
            </a:r>
            <a:endParaRPr lang="lv-LV" dirty="0" smtClean="0"/>
          </a:p>
          <a:p>
            <a:pPr eaLnBrk="1" hangingPunct="1">
              <a:defRPr/>
            </a:pPr>
            <a:endParaRPr lang="lv-LV" dirty="0" smtClean="0"/>
          </a:p>
          <a:p>
            <a:pPr eaLnBrk="1" hangingPunct="1">
              <a:defRPr/>
            </a:pPr>
            <a:r>
              <a:rPr lang="lv-LV" dirty="0" smtClean="0"/>
              <a:t>Darbinieku profesionālas kvalifikācijas celšana- kultūras vadība, mārketings; </a:t>
            </a:r>
            <a:r>
              <a:rPr lang="lv-LV" dirty="0" err="1" smtClean="0"/>
              <a:t>satarpdisciplīnu</a:t>
            </a:r>
            <a:r>
              <a:rPr lang="lv-LV" dirty="0" smtClean="0"/>
              <a:t> pieeja; Kultūrizglītība; nepietiek </a:t>
            </a:r>
            <a:r>
              <a:rPr lang="lv-LV" dirty="0" err="1" smtClean="0"/>
              <a:t>pašakumu</a:t>
            </a:r>
            <a:r>
              <a:rPr lang="lv-LV" dirty="0" smtClean="0"/>
              <a:t> ģimenēm ar </a:t>
            </a:r>
            <a:r>
              <a:rPr lang="lv-LV" dirty="0" err="1" smtClean="0"/>
              <a:t>bērniem,vidējai</a:t>
            </a:r>
            <a:r>
              <a:rPr lang="lv-LV" dirty="0" smtClean="0"/>
              <a:t> paaudzei;</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kā arī efektīvu mehānismu radīšanu kultūras nozares attīstības </a:t>
            </a:r>
            <a:r>
              <a:rPr lang="lv-LV" dirty="0" err="1" smtClean="0"/>
              <a:t>monitorēšanai</a:t>
            </a:r>
            <a:r>
              <a:rPr lang="lv-LV" dirty="0" smtClean="0"/>
              <a:t> un kultūras nozares ietekmes novērtēšanai uz pilsētas un reģiona ekonomiku. </a:t>
            </a:r>
          </a:p>
          <a:p>
            <a:pPr eaLnBrk="1" hangingPunct="1">
              <a:defRPr/>
            </a:pPr>
            <a:r>
              <a:rPr lang="lv-LV" dirty="0" smtClean="0"/>
              <a:t>Mākslas </a:t>
            </a:r>
            <a:r>
              <a:rPr lang="lv-LV" dirty="0" err="1" smtClean="0"/>
              <a:t>pētiju</a:t>
            </a:r>
            <a:r>
              <a:rPr lang="lv-LV" dirty="0" smtClean="0"/>
              <a:t> </a:t>
            </a:r>
            <a:r>
              <a:rPr lang="lv-LV" dirty="0" err="1" smtClean="0"/>
              <a:t>lab</a:t>
            </a:r>
            <a:r>
              <a:rPr lang="lv-LV" dirty="0" smtClean="0"/>
              <a:t>, </a:t>
            </a:r>
            <a:r>
              <a:rPr lang="lv-LV" dirty="0" err="1" smtClean="0"/>
              <a:t>hum</a:t>
            </a:r>
            <a:r>
              <a:rPr lang="lv-LV" dirty="0" smtClean="0"/>
              <a:t> </a:t>
            </a:r>
            <a:r>
              <a:rPr lang="lv-LV" dirty="0" err="1" smtClean="0"/>
              <a:t>inst</a:t>
            </a:r>
            <a:r>
              <a:rPr lang="lv-LV" dirty="0" smtClean="0"/>
              <a:t>.,</a:t>
            </a:r>
          </a:p>
        </p:txBody>
      </p:sp>
      <p:sp>
        <p:nvSpPr>
          <p:cNvPr id="4" name="Slide Number Placeholder 3"/>
          <p:cNvSpPr>
            <a:spLocks noGrp="1"/>
          </p:cNvSpPr>
          <p:nvPr>
            <p:ph type="sldNum" sz="quarter" idx="10"/>
          </p:nvPr>
        </p:nvSpPr>
        <p:spPr/>
        <p:txBody>
          <a:bodyPr/>
          <a:lstStyle/>
          <a:p>
            <a:fld id="{10D5914F-4B7F-E140-BD21-2F4C8770EBE9}" type="slidenum">
              <a:rPr lang="lv-LV" smtClean="0"/>
              <a:t>32</a:t>
            </a:fld>
            <a:endParaRPr lang="lv-LV"/>
          </a:p>
        </p:txBody>
      </p:sp>
    </p:spTree>
    <p:extLst>
      <p:ext uri="{BB962C8B-B14F-4D97-AF65-F5344CB8AC3E}">
        <p14:creationId xmlns:p14="http://schemas.microsoft.com/office/powerpoint/2010/main" val="150826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lv-LV" dirty="0" smtClean="0"/>
              <a:t>2008-2014</a:t>
            </a:r>
            <a:r>
              <a:rPr lang="lv-LV" baseline="0" dirty="0" smtClean="0"/>
              <a:t> </a:t>
            </a:r>
            <a:r>
              <a:rPr lang="lv-LV" dirty="0" smtClean="0"/>
              <a:t>Liels izaicinājums bija mainīt akcentus Liepājas kā rokmūzikas galvaspilsētas tēlā, kas neļāva ieraudzīt arī citas tikpat spēcīgi attīstītas tradīcijas, daudzas jaunas un inovatīvas izpausmes pilsētas kultūras dzīvē.  </a:t>
            </a:r>
          </a:p>
          <a:p>
            <a:pPr eaLnBrk="1" hangingPunct="1">
              <a:defRPr/>
            </a:pPr>
            <a:endParaRPr lang="lv-LV" dirty="0" smtClean="0"/>
          </a:p>
          <a:p>
            <a:pPr eaLnBrk="1" hangingPunct="1">
              <a:defRPr/>
            </a:pPr>
            <a:r>
              <a:rPr lang="lv-LV" dirty="0" smtClean="0"/>
              <a:t>Kvantitāte </a:t>
            </a:r>
            <a:r>
              <a:rPr lang="lv-LV" dirty="0" err="1" smtClean="0"/>
              <a:t>vs</a:t>
            </a:r>
            <a:r>
              <a:rPr lang="lv-LV" dirty="0" smtClean="0"/>
              <a:t> kvalitāte. Vairot nevis piedāvājumu, bet pilnveidot vidi, kurā </a:t>
            </a:r>
            <a:r>
              <a:rPr lang="lv-LV" dirty="0" err="1" smtClean="0"/>
              <a:t>līdzdaboties</a:t>
            </a:r>
            <a:endParaRPr lang="lv-LV" dirty="0" smtClean="0"/>
          </a:p>
          <a:p>
            <a:pPr eaLnBrk="1" hangingPunct="1">
              <a:defRPr/>
            </a:pPr>
            <a:endParaRPr lang="lv-LV" dirty="0" smtClean="0"/>
          </a:p>
          <a:p>
            <a:pPr eaLnBrk="1" hangingPunct="1">
              <a:defRPr/>
            </a:pPr>
            <a:r>
              <a:rPr lang="lv-LV" dirty="0" smtClean="0"/>
              <a:t>Darbinieku profesionālas kvalifikācijas celšana- kultūras vadība, mārketings; </a:t>
            </a:r>
            <a:r>
              <a:rPr lang="lv-LV" dirty="0" err="1" smtClean="0"/>
              <a:t>satarpdisciplīnu</a:t>
            </a:r>
            <a:r>
              <a:rPr lang="lv-LV" dirty="0" smtClean="0"/>
              <a:t> pieeja; Kultūrizglītība; nepietiek </a:t>
            </a:r>
            <a:r>
              <a:rPr lang="lv-LV" dirty="0" err="1" smtClean="0"/>
              <a:t>pašakumu</a:t>
            </a:r>
            <a:r>
              <a:rPr lang="lv-LV" dirty="0" smtClean="0"/>
              <a:t> ģimenēm ar </a:t>
            </a:r>
            <a:r>
              <a:rPr lang="lv-LV" dirty="0" err="1" smtClean="0"/>
              <a:t>bērniem,vidējai</a:t>
            </a:r>
            <a:r>
              <a:rPr lang="lv-LV" dirty="0" smtClean="0"/>
              <a:t> paaudzei;</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kā arī efektīvu mehānismu radīšanu kultūras nozares attīstības </a:t>
            </a:r>
            <a:r>
              <a:rPr lang="lv-LV" dirty="0" err="1" smtClean="0"/>
              <a:t>monitorēšanai</a:t>
            </a:r>
            <a:r>
              <a:rPr lang="lv-LV" dirty="0" smtClean="0"/>
              <a:t> un kultūras nozares ietekmes novērtēšanai uz pilsētas un reģiona ekonomiku. </a:t>
            </a:r>
          </a:p>
          <a:p>
            <a:pPr eaLnBrk="1" hangingPunct="1">
              <a:defRPr/>
            </a:pPr>
            <a:r>
              <a:rPr lang="lv-LV" dirty="0" smtClean="0"/>
              <a:t>Mākslas </a:t>
            </a:r>
            <a:r>
              <a:rPr lang="lv-LV" dirty="0" err="1" smtClean="0"/>
              <a:t>pētiju</a:t>
            </a:r>
            <a:r>
              <a:rPr lang="lv-LV" dirty="0" smtClean="0"/>
              <a:t> </a:t>
            </a:r>
            <a:r>
              <a:rPr lang="lv-LV" dirty="0" err="1" smtClean="0"/>
              <a:t>lab</a:t>
            </a:r>
            <a:r>
              <a:rPr lang="lv-LV" dirty="0" smtClean="0"/>
              <a:t>, </a:t>
            </a:r>
            <a:r>
              <a:rPr lang="lv-LV" dirty="0" err="1" smtClean="0"/>
              <a:t>hum</a:t>
            </a:r>
            <a:r>
              <a:rPr lang="lv-LV" dirty="0" smtClean="0"/>
              <a:t> </a:t>
            </a:r>
            <a:r>
              <a:rPr lang="lv-LV" dirty="0" err="1" smtClean="0"/>
              <a:t>inst</a:t>
            </a:r>
            <a:r>
              <a:rPr lang="lv-LV" dirty="0" smtClean="0"/>
              <a:t>.,</a:t>
            </a:r>
          </a:p>
        </p:txBody>
      </p:sp>
      <p:sp>
        <p:nvSpPr>
          <p:cNvPr id="4" name="Slide Number Placeholder 3"/>
          <p:cNvSpPr>
            <a:spLocks noGrp="1"/>
          </p:cNvSpPr>
          <p:nvPr>
            <p:ph type="sldNum" sz="quarter" idx="10"/>
          </p:nvPr>
        </p:nvSpPr>
        <p:spPr/>
        <p:txBody>
          <a:bodyPr/>
          <a:lstStyle/>
          <a:p>
            <a:fld id="{10D5914F-4B7F-E140-BD21-2F4C8770EBE9}" type="slidenum">
              <a:rPr lang="lv-LV" smtClean="0"/>
              <a:t>33</a:t>
            </a:fld>
            <a:endParaRPr lang="lv-LV"/>
          </a:p>
        </p:txBody>
      </p:sp>
    </p:spTree>
    <p:extLst>
      <p:ext uri="{BB962C8B-B14F-4D97-AF65-F5344CB8AC3E}">
        <p14:creationId xmlns:p14="http://schemas.microsoft.com/office/powerpoint/2010/main" val="76961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smtClean="0"/>
              <a:t>What</a:t>
            </a:r>
            <a:r>
              <a:rPr lang="lv-LV" dirty="0" smtClean="0"/>
              <a:t> do </a:t>
            </a:r>
            <a:r>
              <a:rPr lang="lv-LV" dirty="0" err="1" smtClean="0"/>
              <a:t>you</a:t>
            </a:r>
            <a:r>
              <a:rPr lang="lv-LV" dirty="0" smtClean="0"/>
              <a:t> </a:t>
            </a:r>
            <a:r>
              <a:rPr lang="lv-LV" dirty="0" err="1" smtClean="0"/>
              <a:t>need</a:t>
            </a:r>
            <a:r>
              <a:rPr lang="lv-LV" dirty="0" smtClean="0"/>
              <a:t> </a:t>
            </a:r>
            <a:r>
              <a:rPr lang="lv-LV" dirty="0" err="1" smtClean="0"/>
              <a:t>money</a:t>
            </a:r>
            <a:r>
              <a:rPr lang="lv-LV" dirty="0" smtClean="0"/>
              <a:t> </a:t>
            </a:r>
            <a:r>
              <a:rPr lang="lv-LV" dirty="0" err="1" smtClean="0"/>
              <a:t>for</a:t>
            </a:r>
            <a:r>
              <a:rPr lang="lv-LV" dirty="0" smtClean="0"/>
              <a:t>?</a:t>
            </a:r>
            <a:br>
              <a:rPr lang="lv-LV" dirty="0" smtClean="0"/>
            </a:br>
            <a:r>
              <a:rPr lang="lv-LV" dirty="0" err="1" smtClean="0"/>
              <a:t>Basicly</a:t>
            </a:r>
            <a:r>
              <a:rPr lang="lv-LV" baseline="0" dirty="0" smtClean="0"/>
              <a:t> to </a:t>
            </a:r>
            <a:r>
              <a:rPr lang="lv-LV" baseline="0" dirty="0" err="1" smtClean="0"/>
              <a:t>get</a:t>
            </a:r>
            <a:r>
              <a:rPr lang="lv-LV" baseline="0" dirty="0" smtClean="0"/>
              <a:t> </a:t>
            </a:r>
            <a:r>
              <a:rPr lang="lv-LV" baseline="0" dirty="0" err="1" smtClean="0"/>
              <a:t>from</a:t>
            </a:r>
            <a:r>
              <a:rPr lang="lv-LV" baseline="0" dirty="0" smtClean="0"/>
              <a:t> </a:t>
            </a:r>
            <a:r>
              <a:rPr lang="lv-LV" baseline="0" dirty="0" err="1" smtClean="0"/>
              <a:t>point</a:t>
            </a:r>
            <a:r>
              <a:rPr lang="lv-LV" baseline="0" dirty="0" smtClean="0"/>
              <a:t> A </a:t>
            </a:r>
            <a:r>
              <a:rPr lang="lv-LV" baseline="0" dirty="0" err="1" smtClean="0"/>
              <a:t>topoint</a:t>
            </a:r>
            <a:r>
              <a:rPr lang="lv-LV" baseline="0" dirty="0" smtClean="0"/>
              <a:t> B.</a:t>
            </a:r>
          </a:p>
          <a:p>
            <a:r>
              <a:rPr lang="lv-LV" baseline="0" dirty="0" err="1" smtClean="0"/>
              <a:t>When</a:t>
            </a:r>
            <a:r>
              <a:rPr lang="lv-LV" baseline="0" dirty="0" smtClean="0"/>
              <a:t> </a:t>
            </a:r>
            <a:r>
              <a:rPr lang="lv-LV" baseline="0" dirty="0" err="1" smtClean="0"/>
              <a:t>you</a:t>
            </a:r>
            <a:r>
              <a:rPr lang="lv-LV" baseline="0" dirty="0" smtClean="0"/>
              <a:t> </a:t>
            </a:r>
            <a:r>
              <a:rPr lang="lv-LV" baseline="0" dirty="0" err="1" smtClean="0"/>
              <a:t>have</a:t>
            </a:r>
            <a:r>
              <a:rPr lang="lv-LV" baseline="0" dirty="0" smtClean="0"/>
              <a:t> </a:t>
            </a:r>
            <a:r>
              <a:rPr lang="lv-LV" baseline="0" dirty="0" err="1" smtClean="0"/>
              <a:t>lots</a:t>
            </a:r>
            <a:r>
              <a:rPr lang="lv-LV" baseline="0" dirty="0" smtClean="0"/>
              <a:t> </a:t>
            </a:r>
            <a:r>
              <a:rPr lang="lv-LV" baseline="0" dirty="0" err="1" smtClean="0"/>
              <a:t>of</a:t>
            </a:r>
            <a:r>
              <a:rPr lang="lv-LV" baseline="0" dirty="0" smtClean="0"/>
              <a:t> </a:t>
            </a:r>
            <a:r>
              <a:rPr lang="lv-LV" baseline="0" dirty="0" err="1" smtClean="0"/>
              <a:t>money</a:t>
            </a:r>
            <a:endParaRPr lang="lv-LV" dirty="0" smtClean="0"/>
          </a:p>
          <a:p>
            <a:endParaRPr lang="lv-LV" dirty="0"/>
          </a:p>
        </p:txBody>
      </p:sp>
      <p:sp>
        <p:nvSpPr>
          <p:cNvPr id="4" name="Slide Number Placeholder 3"/>
          <p:cNvSpPr>
            <a:spLocks noGrp="1"/>
          </p:cNvSpPr>
          <p:nvPr>
            <p:ph type="sldNum" sz="quarter" idx="10"/>
          </p:nvPr>
        </p:nvSpPr>
        <p:spPr/>
        <p:txBody>
          <a:bodyPr/>
          <a:lstStyle/>
          <a:p>
            <a:fld id="{10D5914F-4B7F-E140-BD21-2F4C8770EBE9}" type="slidenum">
              <a:rPr lang="lv-LV" smtClean="0"/>
              <a:t>3</a:t>
            </a:fld>
            <a:endParaRPr lang="lv-LV"/>
          </a:p>
        </p:txBody>
      </p:sp>
    </p:spTree>
    <p:extLst>
      <p:ext uri="{BB962C8B-B14F-4D97-AF65-F5344CB8AC3E}">
        <p14:creationId xmlns:p14="http://schemas.microsoft.com/office/powerpoint/2010/main" val="591719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lv-LV" dirty="0" smtClean="0"/>
              <a:t>2008-2014</a:t>
            </a:r>
            <a:r>
              <a:rPr lang="lv-LV" baseline="0" dirty="0" smtClean="0"/>
              <a:t> </a:t>
            </a:r>
            <a:r>
              <a:rPr lang="lv-LV" dirty="0" smtClean="0"/>
              <a:t>Liels izaicinājums bija mainīt akcentus Liepājas kā rokmūzikas galvaspilsētas tēlā, kas neļāva ieraudzīt arī citas tikpat spēcīgi attīstītas tradīcijas, daudzas jaunas un inovatīvas izpausmes pilsētas kultūras dzīvē.  </a:t>
            </a:r>
          </a:p>
          <a:p>
            <a:pPr eaLnBrk="1" hangingPunct="1">
              <a:defRPr/>
            </a:pPr>
            <a:endParaRPr lang="lv-LV" dirty="0" smtClean="0"/>
          </a:p>
          <a:p>
            <a:pPr eaLnBrk="1" hangingPunct="1">
              <a:defRPr/>
            </a:pPr>
            <a:r>
              <a:rPr lang="lv-LV" dirty="0" smtClean="0"/>
              <a:t>Kvantitāte </a:t>
            </a:r>
            <a:r>
              <a:rPr lang="lv-LV" dirty="0" err="1" smtClean="0"/>
              <a:t>vs</a:t>
            </a:r>
            <a:r>
              <a:rPr lang="lv-LV" dirty="0" smtClean="0"/>
              <a:t> kvalitāte. Vairot nevis piedāvājumu, bet pilnveidot vidi, kurā </a:t>
            </a:r>
            <a:r>
              <a:rPr lang="lv-LV" dirty="0" err="1" smtClean="0"/>
              <a:t>līdzdaboties</a:t>
            </a:r>
            <a:endParaRPr lang="lv-LV" dirty="0" smtClean="0"/>
          </a:p>
          <a:p>
            <a:pPr eaLnBrk="1" hangingPunct="1">
              <a:defRPr/>
            </a:pPr>
            <a:endParaRPr lang="lv-LV" dirty="0" smtClean="0"/>
          </a:p>
          <a:p>
            <a:pPr eaLnBrk="1" hangingPunct="1">
              <a:defRPr/>
            </a:pPr>
            <a:r>
              <a:rPr lang="lv-LV" dirty="0" smtClean="0"/>
              <a:t>Darbinieku profesionālas kvalifikācijas celšana- kultūras vadība, mārketings; </a:t>
            </a:r>
            <a:r>
              <a:rPr lang="lv-LV" dirty="0" err="1" smtClean="0"/>
              <a:t>satarpdisciplīnu</a:t>
            </a:r>
            <a:r>
              <a:rPr lang="lv-LV" dirty="0" smtClean="0"/>
              <a:t> pieeja; Kultūrizglītība; nepietiek </a:t>
            </a:r>
            <a:r>
              <a:rPr lang="lv-LV" dirty="0" err="1" smtClean="0"/>
              <a:t>pašakumu</a:t>
            </a:r>
            <a:r>
              <a:rPr lang="lv-LV" dirty="0" smtClean="0"/>
              <a:t> ģimenēm ar </a:t>
            </a:r>
            <a:r>
              <a:rPr lang="lv-LV" dirty="0" err="1" smtClean="0"/>
              <a:t>bērniem,vidējai</a:t>
            </a:r>
            <a:r>
              <a:rPr lang="lv-LV" dirty="0" smtClean="0"/>
              <a:t> paaudzei;</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kā arī efektīvu mehānismu radīšanu kultūras nozares attīstības </a:t>
            </a:r>
            <a:r>
              <a:rPr lang="lv-LV" dirty="0" err="1" smtClean="0"/>
              <a:t>monitorēšanai</a:t>
            </a:r>
            <a:r>
              <a:rPr lang="lv-LV" dirty="0" smtClean="0"/>
              <a:t> un kultūras nozares ietekmes novērtēšanai uz pilsētas un reģiona ekonomiku. </a:t>
            </a:r>
          </a:p>
          <a:p>
            <a:pPr eaLnBrk="1" hangingPunct="1">
              <a:defRPr/>
            </a:pPr>
            <a:r>
              <a:rPr lang="lv-LV" dirty="0" smtClean="0"/>
              <a:t>Mākslas </a:t>
            </a:r>
            <a:r>
              <a:rPr lang="lv-LV" dirty="0" err="1" smtClean="0"/>
              <a:t>pētiju</a:t>
            </a:r>
            <a:r>
              <a:rPr lang="lv-LV" dirty="0" smtClean="0"/>
              <a:t> </a:t>
            </a:r>
            <a:r>
              <a:rPr lang="lv-LV" dirty="0" err="1" smtClean="0"/>
              <a:t>lab</a:t>
            </a:r>
            <a:r>
              <a:rPr lang="lv-LV" dirty="0" smtClean="0"/>
              <a:t>, </a:t>
            </a:r>
            <a:r>
              <a:rPr lang="lv-LV" dirty="0" err="1" smtClean="0"/>
              <a:t>hum</a:t>
            </a:r>
            <a:r>
              <a:rPr lang="lv-LV" dirty="0" smtClean="0"/>
              <a:t> </a:t>
            </a:r>
            <a:r>
              <a:rPr lang="lv-LV" dirty="0" err="1" smtClean="0"/>
              <a:t>inst</a:t>
            </a:r>
            <a:r>
              <a:rPr lang="lv-LV" dirty="0" smtClean="0"/>
              <a:t>.,</a:t>
            </a:r>
          </a:p>
        </p:txBody>
      </p:sp>
      <p:sp>
        <p:nvSpPr>
          <p:cNvPr id="4" name="Slide Number Placeholder 3"/>
          <p:cNvSpPr>
            <a:spLocks noGrp="1"/>
          </p:cNvSpPr>
          <p:nvPr>
            <p:ph type="sldNum" sz="quarter" idx="10"/>
          </p:nvPr>
        </p:nvSpPr>
        <p:spPr/>
        <p:txBody>
          <a:bodyPr/>
          <a:lstStyle/>
          <a:p>
            <a:fld id="{10D5914F-4B7F-E140-BD21-2F4C8770EBE9}" type="slidenum">
              <a:rPr lang="lv-LV" smtClean="0"/>
              <a:t>34</a:t>
            </a:fld>
            <a:endParaRPr lang="lv-LV"/>
          </a:p>
        </p:txBody>
      </p:sp>
    </p:spTree>
    <p:extLst>
      <p:ext uri="{BB962C8B-B14F-4D97-AF65-F5344CB8AC3E}">
        <p14:creationId xmlns:p14="http://schemas.microsoft.com/office/powerpoint/2010/main" val="1235860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lv-LV" dirty="0" smtClean="0"/>
              <a:t>2008-2014</a:t>
            </a:r>
            <a:r>
              <a:rPr lang="lv-LV" baseline="0" dirty="0" smtClean="0"/>
              <a:t> </a:t>
            </a:r>
            <a:r>
              <a:rPr lang="lv-LV" dirty="0" smtClean="0"/>
              <a:t>Liels izaicinājums bija mainīt akcentus Liepājas kā rokmūzikas galvaspilsētas tēlā, kas neļāva ieraudzīt arī citas tikpat spēcīgi attīstītas tradīcijas, daudzas jaunas un inovatīvas izpausmes pilsētas kultūras dzīvē.  </a:t>
            </a:r>
          </a:p>
          <a:p>
            <a:pPr eaLnBrk="1" hangingPunct="1">
              <a:defRPr/>
            </a:pPr>
            <a:endParaRPr lang="lv-LV" dirty="0" smtClean="0"/>
          </a:p>
          <a:p>
            <a:pPr eaLnBrk="1" hangingPunct="1">
              <a:defRPr/>
            </a:pPr>
            <a:r>
              <a:rPr lang="lv-LV" dirty="0" smtClean="0"/>
              <a:t>Kvantitāte </a:t>
            </a:r>
            <a:r>
              <a:rPr lang="lv-LV" dirty="0" err="1" smtClean="0"/>
              <a:t>vs</a:t>
            </a:r>
            <a:r>
              <a:rPr lang="lv-LV" dirty="0" smtClean="0"/>
              <a:t> kvalitāte. Vairot nevis piedāvājumu, bet pilnveidot vidi, kurā </a:t>
            </a:r>
            <a:r>
              <a:rPr lang="lv-LV" dirty="0" err="1" smtClean="0"/>
              <a:t>līdzdaboties</a:t>
            </a:r>
            <a:endParaRPr lang="lv-LV" dirty="0" smtClean="0"/>
          </a:p>
          <a:p>
            <a:pPr eaLnBrk="1" hangingPunct="1">
              <a:defRPr/>
            </a:pPr>
            <a:endParaRPr lang="lv-LV" dirty="0" smtClean="0"/>
          </a:p>
          <a:p>
            <a:pPr eaLnBrk="1" hangingPunct="1">
              <a:defRPr/>
            </a:pPr>
            <a:r>
              <a:rPr lang="lv-LV" dirty="0" smtClean="0"/>
              <a:t>Darbinieku profesionālas kvalifikācijas celšana- kultūras vadība, mārketings; </a:t>
            </a:r>
            <a:r>
              <a:rPr lang="lv-LV" dirty="0" err="1" smtClean="0"/>
              <a:t>satarpdisciplīnu</a:t>
            </a:r>
            <a:r>
              <a:rPr lang="lv-LV" dirty="0" smtClean="0"/>
              <a:t> pieeja; Kultūrizglītība; nepietiek </a:t>
            </a:r>
            <a:r>
              <a:rPr lang="lv-LV" dirty="0" err="1" smtClean="0"/>
              <a:t>pašakumu</a:t>
            </a:r>
            <a:r>
              <a:rPr lang="lv-LV" dirty="0" smtClean="0"/>
              <a:t> ģimenēm ar </a:t>
            </a:r>
            <a:r>
              <a:rPr lang="lv-LV" dirty="0" err="1" smtClean="0"/>
              <a:t>bērniem,vidējai</a:t>
            </a:r>
            <a:r>
              <a:rPr lang="lv-LV" dirty="0" smtClean="0"/>
              <a:t> paaudzei;</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a:t>
            </a:r>
          </a:p>
          <a:p>
            <a:pPr eaLnBrk="1" hangingPunct="1">
              <a:defRPr/>
            </a:pPr>
            <a:endParaRPr lang="lv-LV" dirty="0" smtClean="0"/>
          </a:p>
          <a:p>
            <a:pPr eaLnBrk="1" hangingPunct="1">
              <a:defRPr/>
            </a:pPr>
            <a:r>
              <a:rPr lang="lv-LV" dirty="0" smtClean="0"/>
              <a:t>Apjomīgākais darbs stratēģijas izstrādē un ieviešanā saistās ar atbilstošu stimulu ieviešanu radošo industriju attīstības veicināšanai, kā arī efektīvu mehānismu radīšanu kultūras nozares attīstības </a:t>
            </a:r>
            <a:r>
              <a:rPr lang="lv-LV" dirty="0" err="1" smtClean="0"/>
              <a:t>monitorēšanai</a:t>
            </a:r>
            <a:r>
              <a:rPr lang="lv-LV" dirty="0" smtClean="0"/>
              <a:t> un kultūras nozares ietekmes novērtēšanai uz pilsētas un reģiona ekonomiku. </a:t>
            </a:r>
          </a:p>
          <a:p>
            <a:pPr eaLnBrk="1" hangingPunct="1">
              <a:defRPr/>
            </a:pPr>
            <a:r>
              <a:rPr lang="lv-LV" dirty="0" smtClean="0"/>
              <a:t>Mākslas </a:t>
            </a:r>
            <a:r>
              <a:rPr lang="lv-LV" dirty="0" err="1" smtClean="0"/>
              <a:t>pētiju</a:t>
            </a:r>
            <a:r>
              <a:rPr lang="lv-LV" dirty="0" smtClean="0"/>
              <a:t> </a:t>
            </a:r>
            <a:r>
              <a:rPr lang="lv-LV" dirty="0" err="1" smtClean="0"/>
              <a:t>lab</a:t>
            </a:r>
            <a:r>
              <a:rPr lang="lv-LV" dirty="0" smtClean="0"/>
              <a:t>, </a:t>
            </a:r>
            <a:r>
              <a:rPr lang="lv-LV" dirty="0" err="1" smtClean="0"/>
              <a:t>hum</a:t>
            </a:r>
            <a:r>
              <a:rPr lang="lv-LV" dirty="0" smtClean="0"/>
              <a:t> </a:t>
            </a:r>
            <a:r>
              <a:rPr lang="lv-LV" dirty="0" err="1" smtClean="0"/>
              <a:t>inst</a:t>
            </a:r>
            <a:r>
              <a:rPr lang="lv-LV" dirty="0" smtClean="0"/>
              <a:t>.,</a:t>
            </a:r>
          </a:p>
        </p:txBody>
      </p:sp>
      <p:sp>
        <p:nvSpPr>
          <p:cNvPr id="4" name="Slide Number Placeholder 3"/>
          <p:cNvSpPr>
            <a:spLocks noGrp="1"/>
          </p:cNvSpPr>
          <p:nvPr>
            <p:ph type="sldNum" sz="quarter" idx="10"/>
          </p:nvPr>
        </p:nvSpPr>
        <p:spPr/>
        <p:txBody>
          <a:bodyPr/>
          <a:lstStyle/>
          <a:p>
            <a:fld id="{10D5914F-4B7F-E140-BD21-2F4C8770EBE9}" type="slidenum">
              <a:rPr lang="lv-LV" smtClean="0"/>
              <a:t>35</a:t>
            </a:fld>
            <a:endParaRPr lang="lv-LV"/>
          </a:p>
        </p:txBody>
      </p:sp>
    </p:spTree>
    <p:extLst>
      <p:ext uri="{BB962C8B-B14F-4D97-AF65-F5344CB8AC3E}">
        <p14:creationId xmlns:p14="http://schemas.microsoft.com/office/powerpoint/2010/main" val="126981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dirty="0" err="1" smtClean="0"/>
              <a:t>Urban</a:t>
            </a:r>
            <a:r>
              <a:rPr lang="lv-LV" b="1" dirty="0" smtClean="0"/>
              <a:t> </a:t>
            </a:r>
            <a:r>
              <a:rPr lang="lv-LV" b="1" dirty="0" err="1" smtClean="0"/>
              <a:t>shrinking</a:t>
            </a:r>
            <a:r>
              <a:rPr lang="lv-LV" b="0" dirty="0" smtClean="0"/>
              <a:t/>
            </a:r>
            <a:br>
              <a:rPr lang="lv-LV" b="0" dirty="0" smtClean="0"/>
            </a:br>
            <a:r>
              <a:rPr lang="en-US" b="0" dirty="0" smtClean="0"/>
              <a:t>shrinking is a new challenge for politicians and decision makers, because it is hard to explain to the society these development changes in the form of regress. Liepaja city from the 19th century has grown in different ways – the traditional policy was based on provision of regular growth. Even the Liepaja City Development Strategy 2008-2014 announced a priority to provide population increase from 86 thousands to 100 thousands (Liepaja City Council, 2008). Only the latest Liepaja City Development </a:t>
            </a:r>
            <a:r>
              <a:rPr lang="en-US" b="0" dirty="0" err="1" smtClean="0"/>
              <a:t>Programme</a:t>
            </a:r>
            <a:r>
              <a:rPr lang="en-US" b="0" dirty="0" smtClean="0"/>
              <a:t> 2015-2020 (Liepaja City Council, 2015. Liepaja Development </a:t>
            </a:r>
            <a:r>
              <a:rPr lang="en-US" b="0" dirty="0" err="1" smtClean="0"/>
              <a:t>Programme</a:t>
            </a:r>
            <a:r>
              <a:rPr lang="en-US" b="0" dirty="0" smtClean="0"/>
              <a:t> 2014-2020) has recognized Liepaja population decline - the base value there is 7</a:t>
            </a:r>
            <a:r>
              <a:rPr lang="lv-LV" b="0" dirty="0" smtClean="0"/>
              <a:t>2 000</a:t>
            </a:r>
            <a:r>
              <a:rPr lang="en-US" b="0" dirty="0" smtClean="0"/>
              <a:t> in 2013, but the attainable value is 70 000 in 2020. </a:t>
            </a:r>
            <a:endParaRPr lang="lv-LV" b="0" dirty="0" smtClean="0"/>
          </a:p>
          <a:p>
            <a:endParaRPr lang="lv-LV" b="0" dirty="0" smtClean="0"/>
          </a:p>
          <a:p>
            <a:r>
              <a:rPr lang="lv-LV" b="0" dirty="0" err="1" smtClean="0"/>
              <a:t>Creative</a:t>
            </a:r>
            <a:r>
              <a:rPr lang="lv-LV" b="0" dirty="0" smtClean="0"/>
              <a:t> </a:t>
            </a:r>
            <a:r>
              <a:rPr lang="lv-LV" b="0" dirty="0" err="1" smtClean="0"/>
              <a:t>economy</a:t>
            </a:r>
            <a:r>
              <a:rPr lang="lv-LV" b="0" dirty="0" smtClean="0"/>
              <a:t> (</a:t>
            </a:r>
            <a:r>
              <a:rPr lang="lv-LV" b="0" dirty="0" err="1" smtClean="0"/>
              <a:t>by</a:t>
            </a:r>
            <a:r>
              <a:rPr lang="lv-LV" b="0" dirty="0" smtClean="0"/>
              <a:t> </a:t>
            </a:r>
            <a:r>
              <a:rPr lang="lv-LV" b="0" dirty="0" err="1" smtClean="0"/>
              <a:t>Greg</a:t>
            </a:r>
            <a:r>
              <a:rPr lang="lv-LV" b="0" dirty="0" smtClean="0"/>
              <a:t> Richards </a:t>
            </a:r>
            <a:r>
              <a:rPr lang="lv-LV" b="0" dirty="0" err="1" smtClean="0"/>
              <a:t>and</a:t>
            </a:r>
            <a:r>
              <a:rPr lang="lv-LV" b="0" dirty="0" smtClean="0"/>
              <a:t> </a:t>
            </a:r>
            <a:r>
              <a:rPr lang="lv-LV" b="0" dirty="0" err="1" smtClean="0"/>
              <a:t>Julie</a:t>
            </a:r>
            <a:r>
              <a:rPr lang="lv-LV" b="0" dirty="0" smtClean="0"/>
              <a:t> </a:t>
            </a:r>
            <a:r>
              <a:rPr lang="lv-LV" b="0" dirty="0" err="1" smtClean="0"/>
              <a:t>Wilson</a:t>
            </a:r>
            <a:r>
              <a:rPr lang="lv-LV" b="0" dirty="0" smtClean="0"/>
              <a:t> (2007)</a:t>
            </a:r>
          </a:p>
          <a:p>
            <a:pPr marL="0" marR="0" indent="0" algn="l" defTabSz="914400" rtl="0" eaLnBrk="1" fontAlgn="auto" latinLnBrk="0" hangingPunct="1">
              <a:lnSpc>
                <a:spcPct val="100000"/>
              </a:lnSpc>
              <a:spcBef>
                <a:spcPts val="0"/>
              </a:spcBef>
              <a:spcAft>
                <a:spcPts val="0"/>
              </a:spcAft>
              <a:buClrTx/>
              <a:buSzTx/>
              <a:buFontTx/>
              <a:buNone/>
              <a:tabLst/>
              <a:defRPr/>
            </a:pPr>
            <a:r>
              <a:rPr lang="lv-LV" b="1" dirty="0" err="1" smtClean="0"/>
              <a:t>Creative</a:t>
            </a:r>
            <a:r>
              <a:rPr lang="lv-LV" b="1" dirty="0" smtClean="0"/>
              <a:t> </a:t>
            </a:r>
            <a:r>
              <a:rPr lang="lv-LV" b="1" dirty="0" err="1" smtClean="0"/>
              <a:t>hardware</a:t>
            </a:r>
            <a:r>
              <a:rPr lang="lv-LV" b="1" dirty="0" smtClean="0"/>
              <a:t> </a:t>
            </a:r>
            <a:r>
              <a:rPr lang="lv-LV" b="0" dirty="0" smtClean="0"/>
              <a:t>– </a:t>
            </a:r>
            <a:r>
              <a:rPr lang="lv-LV" b="0" dirty="0" err="1" smtClean="0"/>
              <a:t>infrastructure</a:t>
            </a:r>
            <a:r>
              <a:rPr lang="lv-LV" b="0" dirty="0" smtClean="0"/>
              <a:t>/</a:t>
            </a:r>
            <a:r>
              <a:rPr lang="lv-LV" b="0" dirty="0" err="1" smtClean="0"/>
              <a:t>spaces</a:t>
            </a:r>
            <a:r>
              <a:rPr lang="lv-LV" b="0" dirty="0" smtClean="0"/>
              <a:t> </a:t>
            </a:r>
            <a:r>
              <a:rPr lang="lv-LV" b="0" dirty="0" err="1" smtClean="0"/>
              <a:t>for</a:t>
            </a:r>
            <a:r>
              <a:rPr lang="lv-LV" b="0" dirty="0" smtClean="0"/>
              <a:t> </a:t>
            </a:r>
            <a:r>
              <a:rPr lang="lv-LV" b="0" dirty="0" err="1" smtClean="0"/>
              <a:t>creative</a:t>
            </a:r>
            <a:r>
              <a:rPr lang="lv-LV" b="0" dirty="0" smtClean="0"/>
              <a:t> </a:t>
            </a:r>
            <a:r>
              <a:rPr lang="lv-LV" b="0" dirty="0" err="1" smtClean="0"/>
              <a:t>production</a:t>
            </a:r>
            <a:r>
              <a:rPr lang="lv-LV" b="0" dirty="0" smtClean="0"/>
              <a:t>, </a:t>
            </a:r>
            <a:r>
              <a:rPr lang="lv-LV" b="0" dirty="0" err="1" smtClean="0"/>
              <a:t>consumption</a:t>
            </a:r>
            <a:r>
              <a:rPr lang="lv-LV" b="0" dirty="0" smtClean="0"/>
              <a:t> </a:t>
            </a:r>
            <a:r>
              <a:rPr lang="lv-LV" b="0" dirty="0" err="1" smtClean="0"/>
              <a:t>and</a:t>
            </a:r>
            <a:r>
              <a:rPr lang="lv-LV" b="0" dirty="0" smtClean="0"/>
              <a:t> </a:t>
            </a:r>
            <a:r>
              <a:rPr lang="lv-LV" b="0" dirty="0" err="1" smtClean="0"/>
              <a:t>presumption</a:t>
            </a:r>
            <a:r>
              <a:rPr lang="lv-LV" b="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Liepaja infrastructure has changed and improved </a:t>
            </a:r>
            <a:r>
              <a:rPr lang="lv-LV" b="0" dirty="0" smtClean="0"/>
              <a:t> </a:t>
            </a:r>
            <a:r>
              <a:rPr lang="lv-LV" b="0" dirty="0" err="1" smtClean="0"/>
              <a:t>enormously</a:t>
            </a:r>
            <a:r>
              <a:rPr lang="lv-LV" b="0" dirty="0" smtClean="0"/>
              <a:t> </a:t>
            </a:r>
            <a:r>
              <a:rPr lang="en-US" b="0" dirty="0" smtClean="0"/>
              <a:t>during the last two decades. Starting from logistics (the port, the transit routes, the railway</a:t>
            </a:r>
            <a:r>
              <a:rPr lang="lv-LV" b="0" dirty="0" smtClean="0"/>
              <a:t>, 50 km </a:t>
            </a:r>
            <a:r>
              <a:rPr lang="lv-LV" b="0" dirty="0" err="1" smtClean="0"/>
              <a:t>of</a:t>
            </a:r>
            <a:r>
              <a:rPr lang="lv-LV" b="0" dirty="0" smtClean="0"/>
              <a:t> </a:t>
            </a:r>
            <a:r>
              <a:rPr lang="lv-LV" b="0" dirty="0" err="1" smtClean="0"/>
              <a:t>bike</a:t>
            </a:r>
            <a:r>
              <a:rPr lang="lv-LV" b="0" dirty="0" smtClean="0"/>
              <a:t> </a:t>
            </a:r>
            <a:r>
              <a:rPr lang="lv-LV" b="0" dirty="0" err="1" smtClean="0"/>
              <a:t>roads</a:t>
            </a:r>
            <a:r>
              <a:rPr lang="en-US" b="0" dirty="0" smtClean="0"/>
              <a:t>) and finishing with the culture buildings – renovated museum, theatre and Latvia Society house buildings. The all-time largest investment is in Liepaja concert hall “Great Amber” building</a:t>
            </a:r>
            <a:r>
              <a:rPr lang="lv-LV" b="0" dirty="0" smtClean="0"/>
              <a:t>,</a:t>
            </a:r>
            <a:r>
              <a:rPr lang="lv-LV" b="0" baseline="0" dirty="0" smtClean="0"/>
              <a:t> </a:t>
            </a:r>
            <a:r>
              <a:rPr lang="lv-LV" b="0" baseline="0" dirty="0" err="1" smtClean="0"/>
              <a:t>opened</a:t>
            </a:r>
            <a:r>
              <a:rPr lang="lv-LV" b="0" baseline="0" dirty="0" smtClean="0"/>
              <a:t>  </a:t>
            </a:r>
            <a:r>
              <a:rPr lang="lv-LV" b="0" baseline="0" dirty="0" err="1" smtClean="0"/>
              <a:t>a</a:t>
            </a:r>
            <a:r>
              <a:rPr lang="lv-LV" b="0" baseline="0" dirty="0" smtClean="0"/>
              <a:t> </a:t>
            </a:r>
            <a:r>
              <a:rPr lang="lv-LV" b="0" baseline="0" dirty="0" err="1" smtClean="0"/>
              <a:t>year</a:t>
            </a:r>
            <a:r>
              <a:rPr lang="lv-LV" b="0" baseline="0" dirty="0" smtClean="0"/>
              <a:t> </a:t>
            </a:r>
            <a:r>
              <a:rPr lang="lv-LV" b="0" baseline="0" dirty="0" err="1" smtClean="0"/>
              <a:t>ago</a:t>
            </a:r>
            <a:r>
              <a:rPr lang="lv-LV" b="0" baseline="0" dirty="0" smtClean="0"/>
              <a:t> </a:t>
            </a:r>
            <a:r>
              <a:rPr lang="en-US" b="0" dirty="0" smtClean="0"/>
              <a:t>in 2015. </a:t>
            </a:r>
            <a:endParaRPr lang="lv-LV"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v-LV" dirty="0" smtClean="0"/>
              <a:t/>
            </a:r>
            <a:br>
              <a:rPr lang="lv-LV" dirty="0" smtClean="0"/>
            </a:br>
            <a:r>
              <a:rPr lang="en-US" dirty="0" smtClean="0"/>
              <a:t> Creative Industry center “D10”</a:t>
            </a:r>
            <a:r>
              <a:rPr lang="lv-LV" baseline="0" dirty="0" smtClean="0"/>
              <a:t> </a:t>
            </a:r>
            <a:r>
              <a:rPr lang="lv-LV" baseline="0" dirty="0" err="1" smtClean="0"/>
              <a:t>is</a:t>
            </a:r>
            <a:r>
              <a:rPr lang="lv-LV" baseline="0" dirty="0" smtClean="0"/>
              <a:t> </a:t>
            </a:r>
            <a:r>
              <a:rPr lang="lv-LV" baseline="0" dirty="0" err="1" smtClean="0"/>
              <a:t>opening</a:t>
            </a:r>
            <a:r>
              <a:rPr lang="lv-LV" baseline="0" dirty="0" smtClean="0"/>
              <a:t> </a:t>
            </a:r>
            <a:r>
              <a:rPr lang="lv-LV" baseline="0" dirty="0" err="1" smtClean="0"/>
              <a:t>in</a:t>
            </a:r>
            <a:r>
              <a:rPr lang="lv-LV" baseline="0" dirty="0" smtClean="0"/>
              <a:t> </a:t>
            </a:r>
            <a:r>
              <a:rPr lang="en-US" dirty="0" smtClean="0"/>
              <a:t>2017-2018. In more than 3000 sq. are </a:t>
            </a:r>
            <a:r>
              <a:rPr lang="en-US" dirty="0" err="1" smtClean="0"/>
              <a:t>ou</a:t>
            </a:r>
            <a:r>
              <a:rPr lang="lv-LV" dirty="0" smtClean="0"/>
              <a:t>t</a:t>
            </a:r>
            <a:r>
              <a:rPr lang="en-US" dirty="0" smtClean="0"/>
              <a:t>lined co-working space, creative business offices, prototyping labs, and residences, space for entertainment. Creative industry center’s specialization is in three directions: fashion and textile industry, video-audio and new media sector and industrial experiments. </a:t>
            </a:r>
            <a:endParaRPr lang="lv-LV"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v-LV"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lv-LV" b="1" dirty="0" err="1" smtClean="0"/>
              <a:t>Creative</a:t>
            </a:r>
            <a:r>
              <a:rPr lang="lv-LV" b="1" dirty="0" smtClean="0"/>
              <a:t> </a:t>
            </a:r>
            <a:r>
              <a:rPr lang="lv-LV" b="1" dirty="0" err="1" smtClean="0"/>
              <a:t>orgware</a:t>
            </a:r>
            <a:r>
              <a:rPr lang="lv-LV" b="1" dirty="0" smtClean="0"/>
              <a:t> </a:t>
            </a:r>
            <a:r>
              <a:rPr lang="lv-LV" dirty="0" smtClean="0"/>
              <a:t>– </a:t>
            </a:r>
            <a:r>
              <a:rPr lang="lv-LV" dirty="0" err="1" smtClean="0"/>
              <a:t>sectors</a:t>
            </a:r>
            <a:r>
              <a:rPr lang="lv-LV" dirty="0" smtClean="0"/>
              <a:t>, </a:t>
            </a:r>
            <a:r>
              <a:rPr lang="lv-LV" dirty="0" err="1" smtClean="0"/>
              <a:t>industries</a:t>
            </a:r>
            <a:r>
              <a:rPr lang="lv-LV" dirty="0" smtClean="0"/>
              <a:t>, </a:t>
            </a:r>
            <a:r>
              <a:rPr lang="lv-LV" dirty="0" err="1" smtClean="0"/>
              <a:t>clusters</a:t>
            </a:r>
            <a:r>
              <a:rPr lang="lv-LV" dirty="0" smtClean="0"/>
              <a:t>, </a:t>
            </a:r>
            <a:r>
              <a:rPr lang="lv-LV" dirty="0" err="1" smtClean="0"/>
              <a:t>policies</a:t>
            </a:r>
            <a:r>
              <a:rPr lang="lv-LV" dirty="0" smtClean="0"/>
              <a:t>, </a:t>
            </a:r>
            <a:r>
              <a:rPr lang="lv-LV" dirty="0" err="1" smtClean="0"/>
              <a:t>governance</a:t>
            </a:r>
            <a:r>
              <a:rPr lang="lv-LV"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Liepaja is one of the leading cities in Latvia to implement a creative economy. Liepaja Culture Department has established a Creative Industry Cluster (the first and the only cluster for creative industry development in Latvia). It is a virtual creative industry cooperation platform with members such as creative entrepreneurs, freelancers, creative NGOs, education and research institutions. The purpose of the Creative Cluster is to provide activities and networking. Creative Industry Cluster has developed a Creative Industry Centre Strategy which provides an establishment system and implementation structure for creative industry development. Liepaja municipality is looking for new methods to implement social innovations, therefore provide for inhabitants a greater involvement in the city processes. This year different activities and processes were organized; including Creative Industry Cluster, prototyping of Creative Industry Centre “D10”, free postcards “Creative Liepaja”, where Liepaja city vision for 2030 were presented.</a:t>
            </a:r>
            <a:endParaRPr lang="lv-LV"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v-LV"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v-LV" b="1" dirty="0" err="1" smtClean="0"/>
              <a:t>Creative</a:t>
            </a:r>
            <a:r>
              <a:rPr lang="lv-LV" b="1" dirty="0" smtClean="0"/>
              <a:t> </a:t>
            </a:r>
            <a:r>
              <a:rPr lang="lv-LV" b="1" dirty="0" err="1" smtClean="0"/>
              <a:t>software</a:t>
            </a:r>
            <a:r>
              <a:rPr lang="lv-LV" b="1" dirty="0" smtClean="0"/>
              <a:t> </a:t>
            </a:r>
            <a:r>
              <a:rPr lang="lv-LV" dirty="0" smtClean="0"/>
              <a:t>– </a:t>
            </a:r>
            <a:r>
              <a:rPr lang="lv-LV" dirty="0" err="1" smtClean="0"/>
              <a:t>atmosphere</a:t>
            </a:r>
            <a:r>
              <a:rPr lang="lv-LV" dirty="0" smtClean="0"/>
              <a:t>/</a:t>
            </a:r>
            <a:r>
              <a:rPr lang="lv-LV" dirty="0" err="1" smtClean="0"/>
              <a:t>ambience</a:t>
            </a:r>
            <a:r>
              <a:rPr lang="lv-LV" dirty="0" smtClean="0"/>
              <a:t>, </a:t>
            </a:r>
            <a:r>
              <a:rPr lang="lv-LV" dirty="0" err="1" smtClean="0"/>
              <a:t>fashion</a:t>
            </a:r>
            <a:r>
              <a:rPr lang="lv-LV" dirty="0" smtClean="0"/>
              <a:t>, </a:t>
            </a:r>
            <a:r>
              <a:rPr lang="lv-LV" dirty="0" err="1" smtClean="0"/>
              <a:t>quality</a:t>
            </a:r>
            <a:r>
              <a:rPr lang="lv-LV" dirty="0" smtClean="0"/>
              <a:t> </a:t>
            </a:r>
            <a:r>
              <a:rPr lang="lv-LV" dirty="0" err="1" smtClean="0"/>
              <a:t>of</a:t>
            </a:r>
            <a:r>
              <a:rPr lang="lv-LV" dirty="0" smtClean="0"/>
              <a:t> </a:t>
            </a:r>
            <a:r>
              <a:rPr lang="lv-LV" dirty="0" err="1" smtClean="0"/>
              <a:t>life</a:t>
            </a:r>
            <a:r>
              <a:rPr lang="lv-LV" dirty="0" smtClean="0"/>
              <a:t>, </a:t>
            </a:r>
            <a:r>
              <a:rPr lang="lv-LV" dirty="0" err="1" smtClean="0"/>
              <a:t>perceived</a:t>
            </a:r>
            <a:r>
              <a:rPr lang="lv-LV" dirty="0" smtClean="0"/>
              <a:t> </a:t>
            </a:r>
            <a:r>
              <a:rPr lang="lv-LV" dirty="0" err="1" smtClean="0"/>
              <a:t>diversity</a:t>
            </a:r>
            <a:r>
              <a:rPr lang="lv-LV" dirty="0" smtClean="0"/>
              <a:t>, ‘</a:t>
            </a:r>
            <a:r>
              <a:rPr lang="lv-LV" dirty="0" err="1" smtClean="0"/>
              <a:t>vibrancy</a:t>
            </a:r>
            <a:endParaRPr lang="lv-LV"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v-LV" dirty="0" err="1" smtClean="0"/>
              <a:t>In</a:t>
            </a:r>
            <a:r>
              <a:rPr lang="lv-LV" baseline="0" dirty="0" smtClean="0"/>
              <a:t> </a:t>
            </a:r>
            <a:r>
              <a:rPr lang="lv-LV" baseline="0" dirty="0" err="1" smtClean="0"/>
              <a:t>last</a:t>
            </a:r>
            <a:r>
              <a:rPr lang="lv-LV" baseline="0" dirty="0" smtClean="0"/>
              <a:t> </a:t>
            </a:r>
            <a:r>
              <a:rPr lang="lv-LV" baseline="0" dirty="0" err="1" smtClean="0"/>
              <a:t>few</a:t>
            </a:r>
            <a:r>
              <a:rPr lang="lv-LV" dirty="0" smtClean="0"/>
              <a:t> </a:t>
            </a:r>
            <a:r>
              <a:rPr lang="lv-LV" dirty="0" err="1" smtClean="0"/>
              <a:t>years</a:t>
            </a:r>
            <a:r>
              <a:rPr lang="lv-LV" dirty="0" smtClean="0"/>
              <a:t>  </a:t>
            </a:r>
            <a:r>
              <a:rPr lang="lv-LV" dirty="0" err="1" smtClean="0"/>
              <a:t>several</a:t>
            </a:r>
            <a:r>
              <a:rPr lang="lv-LV" baseline="0" dirty="0" smtClean="0"/>
              <a:t> </a:t>
            </a:r>
            <a:r>
              <a:rPr lang="lv-LV" baseline="0" dirty="0" err="1" smtClean="0"/>
              <a:t>coworkin</a:t>
            </a:r>
            <a:r>
              <a:rPr lang="lv-LV" baseline="0" dirty="0" smtClean="0"/>
              <a:t> </a:t>
            </a:r>
            <a:r>
              <a:rPr lang="lv-LV" baseline="0" dirty="0" err="1" smtClean="0"/>
              <a:t>spaces</a:t>
            </a:r>
            <a:r>
              <a:rPr lang="lv-LV" baseline="0" dirty="0" smtClean="0"/>
              <a:t>, art-</a:t>
            </a:r>
            <a:r>
              <a:rPr lang="lv-LV" baseline="0" dirty="0" err="1" smtClean="0"/>
              <a:t>galleries</a:t>
            </a:r>
            <a:r>
              <a:rPr lang="lv-LV" baseline="0" dirty="0" smtClean="0"/>
              <a:t> </a:t>
            </a:r>
            <a:r>
              <a:rPr lang="lv-LV" baseline="0" dirty="0" err="1" smtClean="0"/>
              <a:t>and</a:t>
            </a:r>
            <a:r>
              <a:rPr lang="lv-LV" baseline="0" dirty="0" smtClean="0"/>
              <a:t> </a:t>
            </a:r>
            <a:r>
              <a:rPr lang="lv-LV" baseline="0" dirty="0" err="1" smtClean="0"/>
              <a:t>cafeterias</a:t>
            </a:r>
            <a:r>
              <a:rPr lang="lv-LV" baseline="0" dirty="0" smtClean="0"/>
              <a:t> </a:t>
            </a:r>
            <a:r>
              <a:rPr lang="lv-LV" baseline="0" dirty="0" err="1" smtClean="0"/>
              <a:t>and</a:t>
            </a:r>
            <a:r>
              <a:rPr lang="lv-LV" baseline="0" dirty="0" smtClean="0"/>
              <a:t> …..</a:t>
            </a:r>
            <a:r>
              <a:rPr lang="lv-LV" baseline="0" dirty="0" err="1" smtClean="0"/>
              <a:t>have</a:t>
            </a:r>
            <a:r>
              <a:rPr lang="lv-LV" baseline="0" dirty="0" smtClean="0"/>
              <a:t> </a:t>
            </a:r>
            <a:r>
              <a:rPr lang="lv-LV" baseline="0" dirty="0" err="1" smtClean="0"/>
              <a:t>been</a:t>
            </a:r>
            <a:r>
              <a:rPr lang="lv-LV" baseline="0" dirty="0" smtClean="0"/>
              <a:t> </a:t>
            </a:r>
            <a:r>
              <a:rPr lang="lv-LV" baseline="0" dirty="0" err="1" smtClean="0"/>
              <a:t>opened</a:t>
            </a:r>
            <a:r>
              <a:rPr lang="lv-LV" baseline="0" dirty="0" smtClean="0"/>
              <a:t>  </a:t>
            </a:r>
            <a:r>
              <a:rPr lang="lv-LV" baseline="0" dirty="0" err="1" smtClean="0"/>
              <a:t>generationg</a:t>
            </a:r>
            <a:r>
              <a:rPr lang="lv-LV" baseline="0" dirty="0" smtClean="0"/>
              <a:t> </a:t>
            </a:r>
            <a:r>
              <a:rPr lang="lv-LV" baseline="0" dirty="0" err="1" smtClean="0"/>
              <a:t>more</a:t>
            </a:r>
            <a:r>
              <a:rPr lang="lv-LV" baseline="0" dirty="0" smtClean="0"/>
              <a:t> </a:t>
            </a:r>
            <a:r>
              <a:rPr lang="lv-LV" baseline="0" dirty="0" err="1" smtClean="0"/>
              <a:t>vibrand</a:t>
            </a:r>
            <a:r>
              <a:rPr lang="lv-LV" baseline="0" dirty="0" smtClean="0"/>
              <a:t> </a:t>
            </a:r>
            <a:r>
              <a:rPr lang="lv-LV" baseline="0" dirty="0" err="1" smtClean="0"/>
              <a:t>and</a:t>
            </a:r>
            <a:r>
              <a:rPr lang="lv-LV" baseline="0" dirty="0" smtClean="0"/>
              <a:t> </a:t>
            </a:r>
            <a:r>
              <a:rPr lang="lv-LV" baseline="0" dirty="0" err="1" smtClean="0"/>
              <a:t>diverse</a:t>
            </a:r>
            <a:r>
              <a:rPr lang="lv-LV" baseline="0" dirty="0" smtClean="0"/>
              <a:t> </a:t>
            </a:r>
            <a:r>
              <a:rPr lang="lv-LV" baseline="0" dirty="0" err="1" smtClean="0"/>
              <a:t>cultural</a:t>
            </a:r>
            <a:r>
              <a:rPr lang="lv-LV" baseline="0" dirty="0" smtClean="0"/>
              <a:t> </a:t>
            </a:r>
            <a:r>
              <a:rPr lang="lv-LV" baseline="0" dirty="0" err="1" smtClean="0"/>
              <a:t>and</a:t>
            </a:r>
            <a:r>
              <a:rPr lang="lv-LV" baseline="0" dirty="0" smtClean="0"/>
              <a:t> </a:t>
            </a:r>
            <a:r>
              <a:rPr lang="lv-LV" baseline="0" dirty="0" err="1" smtClean="0"/>
              <a:t>social</a:t>
            </a:r>
            <a:r>
              <a:rPr lang="lv-LV" baseline="0" dirty="0" smtClean="0"/>
              <a:t> </a:t>
            </a:r>
            <a:r>
              <a:rPr lang="lv-LV" baseline="0" dirty="0" err="1" smtClean="0"/>
              <a:t>environment</a:t>
            </a:r>
            <a:r>
              <a:rPr lang="lv-LV" baseline="0" dirty="0" smtClean="0"/>
              <a:t>.  </a:t>
            </a:r>
            <a:r>
              <a:rPr lang="lv-LV" baseline="0" dirty="0" err="1" smtClean="0"/>
              <a:t>Combined</a:t>
            </a:r>
            <a:r>
              <a:rPr lang="lv-LV" baseline="0" dirty="0" smtClean="0"/>
              <a:t> </a:t>
            </a:r>
            <a:r>
              <a:rPr lang="lv-LV" baseline="0" dirty="0" err="1" smtClean="0"/>
              <a:t>with</a:t>
            </a:r>
            <a:r>
              <a:rPr lang="lv-LV" baseline="0" dirty="0" smtClean="0"/>
              <a:t> </a:t>
            </a:r>
            <a:r>
              <a:rPr lang="lv-LV" baseline="0" dirty="0" err="1" smtClean="0"/>
              <a:t>succesful</a:t>
            </a:r>
            <a:r>
              <a:rPr lang="lv-LV" baseline="0" dirty="0" smtClean="0"/>
              <a:t> </a:t>
            </a:r>
            <a:r>
              <a:rPr lang="lv-LV" baseline="0" dirty="0" err="1" smtClean="0"/>
              <a:t>city</a:t>
            </a:r>
            <a:r>
              <a:rPr lang="lv-LV" baseline="0" dirty="0" smtClean="0"/>
              <a:t> marketing </a:t>
            </a:r>
            <a:r>
              <a:rPr lang="lv-LV" baseline="0" dirty="0" err="1" smtClean="0"/>
              <a:t>activities</a:t>
            </a:r>
            <a:r>
              <a:rPr lang="lv-LV" baseline="0" dirty="0" smtClean="0"/>
              <a:t> it </a:t>
            </a:r>
            <a:r>
              <a:rPr lang="lv-LV" baseline="0" dirty="0" err="1" smtClean="0"/>
              <a:t>has</a:t>
            </a:r>
            <a:r>
              <a:rPr lang="lv-LV" baseline="0" dirty="0" smtClean="0"/>
              <a:t> </a:t>
            </a:r>
            <a:r>
              <a:rPr lang="lv-LV" baseline="0" dirty="0" err="1" smtClean="0"/>
              <a:t>made</a:t>
            </a:r>
            <a:r>
              <a:rPr lang="lv-LV" baseline="0" dirty="0" smtClean="0"/>
              <a:t>   </a:t>
            </a:r>
            <a:r>
              <a:rPr lang="lv-LV" baseline="0" dirty="0" err="1" smtClean="0"/>
              <a:t>Liepaja</a:t>
            </a:r>
            <a:r>
              <a:rPr lang="lv-LV" baseline="0" dirty="0" smtClean="0"/>
              <a:t>  </a:t>
            </a:r>
            <a:r>
              <a:rPr lang="lv-LV" baseline="0" dirty="0" err="1" smtClean="0"/>
              <a:t>an</a:t>
            </a:r>
            <a:r>
              <a:rPr lang="lv-LV" baseline="0" dirty="0" smtClean="0"/>
              <a:t> </a:t>
            </a:r>
            <a:r>
              <a:rPr lang="lv-LV" baseline="0" dirty="0" err="1" smtClean="0"/>
              <a:t>ambient</a:t>
            </a:r>
            <a:r>
              <a:rPr lang="lv-LV" baseline="0" dirty="0" smtClean="0"/>
              <a:t> </a:t>
            </a:r>
            <a:r>
              <a:rPr lang="lv-LV" baseline="0" dirty="0" err="1" smtClean="0"/>
              <a:t>and</a:t>
            </a:r>
            <a:r>
              <a:rPr lang="lv-LV" baseline="0" dirty="0" smtClean="0"/>
              <a:t> </a:t>
            </a:r>
            <a:r>
              <a:rPr lang="lv-LV" baseline="0" dirty="0" err="1" smtClean="0"/>
              <a:t>fashionable</a:t>
            </a:r>
            <a:r>
              <a:rPr lang="lv-LV" baseline="0" dirty="0" smtClean="0"/>
              <a:t> </a:t>
            </a:r>
            <a:r>
              <a:rPr lang="lv-LV" baseline="0" dirty="0" err="1" smtClean="0"/>
              <a:t>national</a:t>
            </a:r>
            <a:r>
              <a:rPr lang="lv-LV" baseline="0" dirty="0" smtClean="0"/>
              <a:t> </a:t>
            </a:r>
            <a:r>
              <a:rPr lang="lv-LV" baseline="0" dirty="0" err="1" smtClean="0"/>
              <a:t>and</a:t>
            </a:r>
            <a:r>
              <a:rPr lang="lv-LV" baseline="0" dirty="0" smtClean="0"/>
              <a:t> </a:t>
            </a:r>
            <a:r>
              <a:rPr lang="lv-LV" baseline="0" dirty="0" err="1" smtClean="0"/>
              <a:t>regional</a:t>
            </a:r>
            <a:r>
              <a:rPr lang="lv-LV" baseline="0" dirty="0" smtClean="0"/>
              <a:t> </a:t>
            </a:r>
            <a:r>
              <a:rPr lang="lv-LV" baseline="0" dirty="0" err="1" smtClean="0"/>
              <a:t>travel</a:t>
            </a:r>
            <a:r>
              <a:rPr lang="lv-LV" baseline="0" dirty="0" smtClean="0"/>
              <a:t> </a:t>
            </a:r>
            <a:r>
              <a:rPr lang="lv-LV" baseline="0" dirty="0" err="1" smtClean="0"/>
              <a:t>destination</a:t>
            </a:r>
            <a:r>
              <a:rPr lang="lv-LV" baseline="0" dirty="0" smtClean="0"/>
              <a:t>. </a:t>
            </a:r>
            <a:endParaRPr lang="lv-LV" dirty="0" smtClean="0"/>
          </a:p>
          <a:p>
            <a:endParaRPr lang="lv-LV"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v-LV"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v-LV" b="1" dirty="0" err="1" smtClean="0"/>
              <a:t>New</a:t>
            </a:r>
            <a:r>
              <a:rPr lang="lv-LV" b="1" dirty="0" smtClean="0"/>
              <a:t> </a:t>
            </a:r>
            <a:r>
              <a:rPr lang="lv-LV" b="1" dirty="0" err="1" smtClean="0"/>
              <a:t>ambitions</a:t>
            </a:r>
            <a:r>
              <a:rPr lang="lv-LV" b="1" dirty="0" smtClean="0"/>
              <a:t> </a:t>
            </a:r>
            <a:r>
              <a:rPr lang="lv-LV" b="1" dirty="0" err="1" smtClean="0"/>
              <a:t>for</a:t>
            </a:r>
            <a:r>
              <a:rPr lang="lv-LV" b="1" dirty="0" smtClean="0"/>
              <a:t> </a:t>
            </a:r>
            <a:r>
              <a:rPr lang="lv-LV" b="1" dirty="0" err="1" smtClean="0"/>
              <a:t>culture</a:t>
            </a:r>
            <a:r>
              <a:rPr lang="lv-LV" b="1" dirty="0" smtClean="0"/>
              <a:t> </a:t>
            </a:r>
            <a:r>
              <a:rPr lang="lv-LV" b="1" dirty="0" err="1" smtClean="0"/>
              <a:t>comune</a:t>
            </a:r>
            <a:r>
              <a:rPr lang="lv-LV" b="1" dirty="0" smtClean="0"/>
              <a:t> </a:t>
            </a:r>
            <a:br>
              <a:rPr lang="lv-LV" b="1" dirty="0" smtClean="0"/>
            </a:br>
            <a:r>
              <a:rPr lang="lv-LV" b="0" dirty="0" err="1" smtClean="0"/>
              <a:t>The</a:t>
            </a:r>
            <a:r>
              <a:rPr lang="lv-LV" b="0" dirty="0" smtClean="0"/>
              <a:t> </a:t>
            </a:r>
            <a:r>
              <a:rPr lang="lv-LV" b="0" dirty="0" err="1" smtClean="0"/>
              <a:t>most</a:t>
            </a:r>
            <a:r>
              <a:rPr lang="lv-LV" b="0" dirty="0" smtClean="0"/>
              <a:t> </a:t>
            </a:r>
            <a:r>
              <a:rPr lang="lv-LV" b="0" dirty="0" err="1" smtClean="0"/>
              <a:t>topical</a:t>
            </a:r>
            <a:r>
              <a:rPr lang="lv-LV" b="0" dirty="0" smtClean="0"/>
              <a:t> </a:t>
            </a:r>
            <a:r>
              <a:rPr lang="lv-LV" b="0" dirty="0" err="1" smtClean="0"/>
              <a:t>infrastructure</a:t>
            </a:r>
            <a:r>
              <a:rPr lang="lv-LV" b="0" dirty="0" smtClean="0"/>
              <a:t> </a:t>
            </a:r>
            <a:r>
              <a:rPr lang="lv-LV" b="0" dirty="0" err="1" smtClean="0"/>
              <a:t>challanges</a:t>
            </a:r>
            <a:r>
              <a:rPr lang="lv-LV" b="0" dirty="0" smtClean="0"/>
              <a:t> </a:t>
            </a:r>
            <a:r>
              <a:rPr lang="lv-LV" b="0" dirty="0" err="1" smtClean="0"/>
              <a:t>will</a:t>
            </a:r>
            <a:r>
              <a:rPr lang="lv-LV" b="0" dirty="0" smtClean="0"/>
              <a:t> </a:t>
            </a:r>
            <a:r>
              <a:rPr lang="lv-LV" b="0" dirty="0" err="1" smtClean="0"/>
              <a:t>be</a:t>
            </a:r>
            <a:r>
              <a:rPr lang="lv-LV" b="0" dirty="0" smtClean="0"/>
              <a:t> </a:t>
            </a:r>
            <a:r>
              <a:rPr lang="lv-LV" b="0" dirty="0" err="1" smtClean="0"/>
              <a:t>solved</a:t>
            </a:r>
            <a:r>
              <a:rPr lang="lv-LV" b="0" dirty="0" smtClean="0"/>
              <a:t> </a:t>
            </a:r>
            <a:r>
              <a:rPr lang="lv-LV" b="0" dirty="0" err="1" smtClean="0"/>
              <a:t>by</a:t>
            </a:r>
            <a:r>
              <a:rPr lang="lv-LV" b="0" dirty="0" smtClean="0"/>
              <a:t> 2018-2020, </a:t>
            </a:r>
            <a:r>
              <a:rPr lang="lv-LV" b="0" dirty="0" err="1" smtClean="0"/>
              <a:t>therefore</a:t>
            </a:r>
            <a:r>
              <a:rPr lang="lv-LV" b="0" dirty="0" smtClean="0"/>
              <a:t>  </a:t>
            </a:r>
            <a:r>
              <a:rPr lang="lv-LV" b="0" dirty="0" err="1" smtClean="0"/>
              <a:t>arise</a:t>
            </a:r>
            <a:r>
              <a:rPr lang="lv-LV" b="0" dirty="0" smtClean="0"/>
              <a:t> </a:t>
            </a:r>
            <a:r>
              <a:rPr lang="lv-LV" b="0" dirty="0" err="1" smtClean="0"/>
              <a:t>question</a:t>
            </a:r>
            <a:r>
              <a:rPr lang="lv-LV" b="0" baseline="0" dirty="0" smtClean="0"/>
              <a:t> – </a:t>
            </a:r>
            <a:r>
              <a:rPr lang="lv-LV" b="0" baseline="0" dirty="0" err="1" smtClean="0"/>
              <a:t>what</a:t>
            </a:r>
            <a:r>
              <a:rPr lang="lv-LV" b="0" baseline="0" dirty="0" smtClean="0"/>
              <a:t> </a:t>
            </a:r>
            <a:r>
              <a:rPr lang="lv-LV" b="0" baseline="0" dirty="0" err="1" smtClean="0"/>
              <a:t>are</a:t>
            </a:r>
            <a:r>
              <a:rPr lang="lv-LV" b="0" baseline="0" dirty="0" smtClean="0"/>
              <a:t> </a:t>
            </a:r>
            <a:r>
              <a:rPr lang="lv-LV" b="0" baseline="0" dirty="0" err="1" smtClean="0"/>
              <a:t>the</a:t>
            </a:r>
            <a:r>
              <a:rPr lang="lv-LV" b="0" baseline="0" dirty="0" smtClean="0"/>
              <a:t> </a:t>
            </a:r>
            <a:r>
              <a:rPr lang="lv-LV" b="0" baseline="0" dirty="0" err="1" smtClean="0"/>
              <a:t>new</a:t>
            </a:r>
            <a:r>
              <a:rPr lang="lv-LV" b="0" baseline="0" dirty="0" smtClean="0"/>
              <a:t> </a:t>
            </a:r>
            <a:r>
              <a:rPr lang="lv-LV" b="0" baseline="0" dirty="0" err="1" smtClean="0"/>
              <a:t>ambiotions</a:t>
            </a:r>
            <a:r>
              <a:rPr lang="lv-LV" b="0" baseline="0" dirty="0" smtClean="0"/>
              <a:t> </a:t>
            </a:r>
            <a:r>
              <a:rPr lang="lv-LV" b="0" baseline="0" dirty="0" err="1" smtClean="0"/>
              <a:t>for</a:t>
            </a:r>
            <a:r>
              <a:rPr lang="lv-LV" b="0" baseline="0" dirty="0" smtClean="0"/>
              <a:t> </a:t>
            </a:r>
            <a:r>
              <a:rPr lang="lv-LV" b="0" baseline="0" dirty="0" err="1" smtClean="0"/>
              <a:t>Liepaja</a:t>
            </a:r>
            <a:r>
              <a:rPr lang="lv-LV" b="0" baseline="0" dirty="0" smtClean="0"/>
              <a:t> </a:t>
            </a:r>
            <a:r>
              <a:rPr lang="lv-LV" b="0" baseline="0" dirty="0" err="1" smtClean="0"/>
              <a:t>and</a:t>
            </a:r>
            <a:r>
              <a:rPr lang="lv-LV" b="0" baseline="0" dirty="0" smtClean="0"/>
              <a:t> </a:t>
            </a:r>
            <a:r>
              <a:rPr lang="lv-LV" b="0" baseline="0" dirty="0" err="1" smtClean="0"/>
              <a:t>region’s</a:t>
            </a:r>
            <a:r>
              <a:rPr lang="lv-LV" b="0" baseline="0" dirty="0" smtClean="0"/>
              <a:t> </a:t>
            </a:r>
            <a:r>
              <a:rPr lang="lv-LV" b="0" baseline="0" dirty="0" err="1" smtClean="0"/>
              <a:t>culture</a:t>
            </a:r>
            <a:r>
              <a:rPr lang="lv-LV" b="0" baseline="0" dirty="0" smtClean="0"/>
              <a:t> </a:t>
            </a:r>
            <a:r>
              <a:rPr lang="lv-LV" b="0" baseline="0" dirty="0" err="1" smtClean="0"/>
              <a:t>communitie</a:t>
            </a:r>
            <a:r>
              <a:rPr lang="lv-LV" b="0" baseline="0" dirty="0" smtClean="0"/>
              <a:t>. </a:t>
            </a:r>
            <a:r>
              <a:rPr lang="lv-LV" b="0" baseline="0" dirty="0" err="1" smtClean="0"/>
              <a:t>Definately</a:t>
            </a:r>
            <a:r>
              <a:rPr lang="lv-LV" b="0" baseline="0" dirty="0" smtClean="0"/>
              <a:t> </a:t>
            </a:r>
            <a:r>
              <a:rPr lang="lv-LV" b="0" baseline="0" dirty="0" err="1" smtClean="0"/>
              <a:t>there</a:t>
            </a:r>
            <a:r>
              <a:rPr lang="lv-LV" b="0" baseline="0" dirty="0" smtClean="0"/>
              <a:t> </a:t>
            </a:r>
            <a:r>
              <a:rPr lang="lv-LV" b="0" baseline="0" dirty="0" err="1" smtClean="0"/>
              <a:t>should</a:t>
            </a:r>
            <a:r>
              <a:rPr lang="lv-LV" b="0" baseline="0" dirty="0" smtClean="0"/>
              <a:t> </a:t>
            </a:r>
            <a:r>
              <a:rPr lang="lv-LV" b="0" baseline="0" dirty="0" err="1" smtClean="0"/>
              <a:t>be</a:t>
            </a:r>
            <a:r>
              <a:rPr lang="lv-LV" b="0" baseline="0" dirty="0" smtClean="0"/>
              <a:t> </a:t>
            </a:r>
            <a:r>
              <a:rPr lang="lv-LV" b="0" baseline="0" dirty="0" err="1" smtClean="0"/>
              <a:t>challanges</a:t>
            </a:r>
            <a:r>
              <a:rPr lang="lv-LV" b="0" baseline="0" dirty="0" smtClean="0"/>
              <a:t> </a:t>
            </a:r>
            <a:r>
              <a:rPr lang="lv-LV" b="0" baseline="0" dirty="0" err="1" smtClean="0"/>
              <a:t>of</a:t>
            </a:r>
            <a:r>
              <a:rPr lang="lv-LV" b="0" baseline="0" dirty="0" smtClean="0"/>
              <a:t> </a:t>
            </a:r>
            <a:r>
              <a:rPr lang="lv-LV" b="0" baseline="0" dirty="0" err="1" smtClean="0"/>
              <a:t>new</a:t>
            </a:r>
            <a:r>
              <a:rPr lang="lv-LV" b="0" baseline="0" dirty="0" smtClean="0"/>
              <a:t> </a:t>
            </a:r>
            <a:r>
              <a:rPr lang="lv-LV" b="0" baseline="0" dirty="0" err="1" smtClean="0"/>
              <a:t>content</a:t>
            </a:r>
            <a:r>
              <a:rPr lang="lv-LV" b="0" baseline="0" dirty="0" smtClean="0"/>
              <a:t>.</a:t>
            </a:r>
            <a:r>
              <a:rPr lang="lv-LV" b="1" baseline="0" dirty="0" smtClean="0"/>
              <a:t/>
            </a:r>
            <a:br>
              <a:rPr lang="lv-LV" b="1" baseline="0" dirty="0" smtClean="0"/>
            </a:br>
            <a:r>
              <a:rPr lang="lv-LV" b="0" baseline="0" dirty="0" err="1" smtClean="0"/>
              <a:t>Therefore</a:t>
            </a:r>
            <a:r>
              <a:rPr lang="lv-LV" b="0" baseline="0" dirty="0" smtClean="0"/>
              <a:t>  </a:t>
            </a:r>
            <a:r>
              <a:rPr lang="lv-LV" b="0" baseline="0" dirty="0" err="1" smtClean="0"/>
              <a:t>b</a:t>
            </a:r>
            <a:r>
              <a:rPr lang="lv-LV" b="0" dirty="0" err="1" smtClean="0"/>
              <a:t>uilding</a:t>
            </a:r>
            <a:r>
              <a:rPr lang="lv-LV" b="0" dirty="0" smtClean="0"/>
              <a:t> </a:t>
            </a:r>
            <a:r>
              <a:rPr lang="lv-LV" dirty="0" err="1" smtClean="0"/>
              <a:t>on</a:t>
            </a:r>
            <a:r>
              <a:rPr lang="lv-LV" dirty="0" smtClean="0"/>
              <a:t> «Latvia 100» </a:t>
            </a:r>
            <a:r>
              <a:rPr lang="lv-LV" dirty="0" err="1" smtClean="0"/>
              <a:t>culture</a:t>
            </a:r>
            <a:r>
              <a:rPr lang="lv-LV" dirty="0" smtClean="0"/>
              <a:t> </a:t>
            </a:r>
            <a:r>
              <a:rPr lang="lv-LV" dirty="0" err="1" smtClean="0"/>
              <a:t>programme</a:t>
            </a:r>
            <a:r>
              <a:rPr lang="lv-LV" dirty="0" smtClean="0"/>
              <a:t> </a:t>
            </a:r>
            <a:r>
              <a:rPr lang="lv-LV" dirty="0" err="1" smtClean="0"/>
              <a:t>of</a:t>
            </a:r>
            <a:r>
              <a:rPr lang="lv-LV" dirty="0" smtClean="0"/>
              <a:t> 2018 </a:t>
            </a:r>
            <a:r>
              <a:rPr lang="lv-LV" dirty="0" err="1" smtClean="0"/>
              <a:t>as</a:t>
            </a:r>
            <a:r>
              <a:rPr lang="lv-LV" dirty="0" smtClean="0"/>
              <a:t> </a:t>
            </a:r>
            <a:r>
              <a:rPr lang="lv-LV" dirty="0" err="1" smtClean="0"/>
              <a:t>well</a:t>
            </a:r>
            <a:r>
              <a:rPr lang="lv-LV" dirty="0" smtClean="0"/>
              <a:t> </a:t>
            </a:r>
            <a:r>
              <a:rPr lang="lv-LV" dirty="0" err="1" smtClean="0"/>
              <a:t>as</a:t>
            </a:r>
            <a:r>
              <a:rPr lang="lv-LV" dirty="0" smtClean="0"/>
              <a:t> </a:t>
            </a:r>
            <a:r>
              <a:rPr lang="lv-LV" dirty="0" err="1" smtClean="0"/>
              <a:t>on</a:t>
            </a:r>
            <a:r>
              <a:rPr lang="lv-LV" dirty="0" smtClean="0"/>
              <a:t> </a:t>
            </a:r>
            <a:r>
              <a:rPr lang="lv-LV" dirty="0" err="1" smtClean="0"/>
              <a:t>cooperation</a:t>
            </a:r>
            <a:r>
              <a:rPr lang="lv-LV" dirty="0" smtClean="0"/>
              <a:t> </a:t>
            </a:r>
            <a:r>
              <a:rPr lang="lv-LV" dirty="0" err="1" smtClean="0"/>
              <a:t>with</a:t>
            </a:r>
            <a:r>
              <a:rPr lang="lv-LV" dirty="0" smtClean="0"/>
              <a:t> </a:t>
            </a:r>
            <a:r>
              <a:rPr lang="lv-LV" dirty="0" err="1" smtClean="0"/>
              <a:t>the</a:t>
            </a:r>
            <a:r>
              <a:rPr lang="lv-LV" dirty="0" smtClean="0"/>
              <a:t> </a:t>
            </a:r>
            <a:r>
              <a:rPr lang="lv-LV" dirty="0" err="1" smtClean="0"/>
              <a:t>Lithuanias</a:t>
            </a:r>
            <a:r>
              <a:rPr lang="lv-LV" dirty="0" smtClean="0"/>
              <a:t> </a:t>
            </a:r>
            <a:r>
              <a:rPr lang="lv-LV" dirty="0" err="1" smtClean="0"/>
              <a:t>European</a:t>
            </a:r>
            <a:r>
              <a:rPr lang="lv-LV" baseline="0" dirty="0" smtClean="0"/>
              <a:t> </a:t>
            </a:r>
            <a:r>
              <a:rPr lang="lv-LV" baseline="0" dirty="0" err="1" smtClean="0"/>
              <a:t>Capital</a:t>
            </a:r>
            <a:r>
              <a:rPr lang="lv-LV" baseline="0" dirty="0" smtClean="0"/>
              <a:t> </a:t>
            </a:r>
            <a:r>
              <a:rPr lang="lv-LV" dirty="0" smtClean="0"/>
              <a:t> </a:t>
            </a:r>
            <a:r>
              <a:rPr lang="lv-LV" dirty="0" err="1" smtClean="0"/>
              <a:t>of</a:t>
            </a:r>
            <a:r>
              <a:rPr lang="lv-LV" dirty="0" smtClean="0"/>
              <a:t> </a:t>
            </a:r>
            <a:r>
              <a:rPr lang="lv-LV" dirty="0" err="1" smtClean="0"/>
              <a:t>Culture</a:t>
            </a:r>
            <a:r>
              <a:rPr lang="lv-LV" dirty="0" smtClean="0"/>
              <a:t> 2022 </a:t>
            </a:r>
            <a:r>
              <a:rPr lang="lv-LV" dirty="0" err="1" smtClean="0"/>
              <a:t>is</a:t>
            </a:r>
            <a:r>
              <a:rPr lang="lv-LV" dirty="0" smtClean="0"/>
              <a:t> </a:t>
            </a:r>
            <a:r>
              <a:rPr lang="lv-LV" dirty="0" err="1" smtClean="0"/>
              <a:t>a</a:t>
            </a:r>
            <a:r>
              <a:rPr lang="lv-LV" dirty="0" smtClean="0"/>
              <a:t> </a:t>
            </a:r>
            <a:r>
              <a:rPr lang="lv-LV" dirty="0" err="1" smtClean="0"/>
              <a:t>good</a:t>
            </a:r>
            <a:r>
              <a:rPr lang="lv-LV" dirty="0" smtClean="0"/>
              <a:t> </a:t>
            </a:r>
            <a:r>
              <a:rPr lang="lv-LV" dirty="0" err="1" smtClean="0"/>
              <a:t>springboard</a:t>
            </a:r>
            <a:r>
              <a:rPr lang="lv-LV" dirty="0" smtClean="0"/>
              <a:t>  to </a:t>
            </a:r>
            <a:r>
              <a:rPr lang="lv-LV" dirty="0" err="1" smtClean="0"/>
              <a:t>bid</a:t>
            </a:r>
            <a:r>
              <a:rPr lang="lv-LV" dirty="0" smtClean="0"/>
              <a:t> </a:t>
            </a:r>
            <a:r>
              <a:rPr lang="lv-LV" dirty="0" err="1" smtClean="0"/>
              <a:t>for</a:t>
            </a:r>
            <a:r>
              <a:rPr lang="lv-LV" dirty="0" smtClean="0"/>
              <a:t> ECOC</a:t>
            </a:r>
            <a:r>
              <a:rPr lang="lv-LV" baseline="0" dirty="0" smtClean="0"/>
              <a:t> </a:t>
            </a:r>
            <a:r>
              <a:rPr lang="lv-LV" baseline="0" dirty="0" err="1" smtClean="0"/>
              <a:t>title</a:t>
            </a:r>
            <a:r>
              <a:rPr lang="lv-LV" baseline="0" dirty="0" smtClean="0"/>
              <a:t> </a:t>
            </a:r>
            <a:r>
              <a:rPr lang="lv-LV" baseline="0" dirty="0" err="1" smtClean="0"/>
              <a:t>of</a:t>
            </a:r>
            <a:r>
              <a:rPr lang="lv-LV" dirty="0" smtClean="0"/>
              <a:t> 2027 </a:t>
            </a:r>
            <a:r>
              <a:rPr lang="lv-LV" dirty="0" err="1" smtClean="0"/>
              <a:t>in</a:t>
            </a:r>
            <a:r>
              <a:rPr lang="lv-LV" dirty="0" smtClean="0"/>
              <a:t> 2020. </a:t>
            </a:r>
          </a:p>
          <a:p>
            <a:endParaRPr lang="lv-LV" dirty="0"/>
          </a:p>
        </p:txBody>
      </p:sp>
      <p:sp>
        <p:nvSpPr>
          <p:cNvPr id="4" name="Slide Number Placeholder 3"/>
          <p:cNvSpPr>
            <a:spLocks noGrp="1"/>
          </p:cNvSpPr>
          <p:nvPr>
            <p:ph type="sldNum" sz="quarter" idx="10"/>
          </p:nvPr>
        </p:nvSpPr>
        <p:spPr/>
        <p:txBody>
          <a:bodyPr/>
          <a:lstStyle/>
          <a:p>
            <a:fld id="{10D5914F-4B7F-E140-BD21-2F4C8770EBE9}" type="slidenum">
              <a:rPr lang="lv-LV" smtClean="0"/>
              <a:t>38</a:t>
            </a:fld>
            <a:endParaRPr lang="lv-LV"/>
          </a:p>
        </p:txBody>
      </p:sp>
    </p:spTree>
    <p:extLst>
      <p:ext uri="{BB962C8B-B14F-4D97-AF65-F5344CB8AC3E}">
        <p14:creationId xmlns:p14="http://schemas.microsoft.com/office/powerpoint/2010/main" val="175266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I </a:t>
            </a:r>
            <a:r>
              <a:rPr lang="lv-LV" dirty="0" err="1" smtClean="0"/>
              <a:t>wish</a:t>
            </a:r>
            <a:r>
              <a:rPr lang="lv-LV" dirty="0" smtClean="0"/>
              <a:t> </a:t>
            </a:r>
            <a:r>
              <a:rPr lang="lv-LV" dirty="0" err="1" smtClean="0"/>
              <a:t>you</a:t>
            </a:r>
            <a:r>
              <a:rPr lang="lv-LV" dirty="0" smtClean="0"/>
              <a:t> </a:t>
            </a:r>
            <a:r>
              <a:rPr lang="lv-LV" dirty="0" err="1" smtClean="0"/>
              <a:t>all</a:t>
            </a:r>
            <a:r>
              <a:rPr lang="lv-LV" dirty="0" smtClean="0"/>
              <a:t> </a:t>
            </a:r>
            <a:r>
              <a:rPr lang="lv-LV" dirty="0" err="1" smtClean="0"/>
              <a:t>and</a:t>
            </a:r>
            <a:r>
              <a:rPr lang="lv-LV" dirty="0" smtClean="0"/>
              <a:t>  </a:t>
            </a:r>
            <a:r>
              <a:rPr lang="lv-LV" dirty="0" err="1" smtClean="0"/>
              <a:t>Klaipeda</a:t>
            </a:r>
            <a:r>
              <a:rPr lang="lv-LV" baseline="0" dirty="0" smtClean="0"/>
              <a:t> </a:t>
            </a:r>
            <a:r>
              <a:rPr lang="lv-LV" baseline="0" dirty="0" err="1" smtClean="0"/>
              <a:t>in</a:t>
            </a:r>
            <a:r>
              <a:rPr lang="lv-LV" baseline="0" dirty="0" smtClean="0"/>
              <a:t> </a:t>
            </a:r>
            <a:r>
              <a:rPr lang="lv-LV" baseline="0" dirty="0" err="1" smtClean="0"/>
              <a:t>particular</a:t>
            </a:r>
            <a:r>
              <a:rPr lang="lv-LV" baseline="0" dirty="0" smtClean="0"/>
              <a:t> to </a:t>
            </a:r>
            <a:r>
              <a:rPr lang="lv-LV" baseline="0" dirty="0" err="1" smtClean="0"/>
              <a:t>find</a:t>
            </a:r>
            <a:r>
              <a:rPr lang="lv-LV" baseline="0" dirty="0" smtClean="0"/>
              <a:t> </a:t>
            </a:r>
            <a:r>
              <a:rPr lang="lv-LV" baseline="0" dirty="0" err="1" smtClean="0"/>
              <a:t>the</a:t>
            </a:r>
            <a:r>
              <a:rPr lang="lv-LV" baseline="0" dirty="0" smtClean="0"/>
              <a:t> </a:t>
            </a:r>
          </a:p>
          <a:p>
            <a:r>
              <a:rPr lang="lv-LV" baseline="0" dirty="0" smtClean="0"/>
              <a:t>Best </a:t>
            </a:r>
            <a:r>
              <a:rPr lang="lv-LV" baseline="0" dirty="0" err="1" smtClean="0"/>
              <a:t>fitting</a:t>
            </a:r>
            <a:r>
              <a:rPr lang="lv-LV" baseline="0" dirty="0" smtClean="0"/>
              <a:t> </a:t>
            </a:r>
            <a:r>
              <a:rPr lang="lv-LV" baseline="0" dirty="0" err="1" smtClean="0"/>
              <a:t>approach</a:t>
            </a:r>
            <a:r>
              <a:rPr lang="lv-LV" baseline="0" dirty="0" smtClean="0"/>
              <a:t> to </a:t>
            </a:r>
            <a:r>
              <a:rPr lang="lv-LV" baseline="0" dirty="0" err="1" smtClean="0"/>
              <a:t>develop</a:t>
            </a:r>
            <a:r>
              <a:rPr lang="lv-LV" baseline="0" dirty="0" smtClean="0"/>
              <a:t> </a:t>
            </a:r>
            <a:r>
              <a:rPr lang="lv-LV" baseline="0" dirty="0" err="1" smtClean="0"/>
              <a:t>Culture</a:t>
            </a:r>
            <a:r>
              <a:rPr lang="lv-LV" baseline="0" dirty="0" smtClean="0"/>
              <a:t> </a:t>
            </a:r>
            <a:r>
              <a:rPr lang="lv-LV" baseline="0" dirty="0" err="1" smtClean="0"/>
              <a:t>strategy</a:t>
            </a:r>
            <a:r>
              <a:rPr lang="lv-LV" baseline="0" dirty="0" smtClean="0"/>
              <a:t> </a:t>
            </a:r>
            <a:r>
              <a:rPr lang="lv-LV" baseline="0" dirty="0" err="1" smtClean="0"/>
              <a:t>and</a:t>
            </a:r>
            <a:r>
              <a:rPr lang="lv-LV" baseline="0" dirty="0" smtClean="0"/>
              <a:t> </a:t>
            </a:r>
            <a:r>
              <a:rPr lang="lv-LV" baseline="0" dirty="0" err="1" smtClean="0"/>
              <a:t>succesful</a:t>
            </a:r>
            <a:r>
              <a:rPr lang="lv-LV" baseline="0" dirty="0" smtClean="0"/>
              <a:t> ECOC </a:t>
            </a:r>
            <a:r>
              <a:rPr lang="lv-LV" baseline="0" dirty="0" err="1" smtClean="0"/>
              <a:t>application</a:t>
            </a:r>
            <a:endParaRPr lang="lv-LV" baseline="0" dirty="0" smtClean="0"/>
          </a:p>
          <a:p>
            <a:r>
              <a:rPr lang="lv-LV" baseline="0" dirty="0" err="1" smtClean="0"/>
              <a:t>And</a:t>
            </a:r>
            <a:r>
              <a:rPr lang="lv-LV" baseline="0" dirty="0" smtClean="0"/>
              <a:t>  </a:t>
            </a:r>
            <a:r>
              <a:rPr lang="lv-LV" baseline="0" dirty="0" err="1" smtClean="0"/>
              <a:t>by</a:t>
            </a:r>
            <a:r>
              <a:rPr lang="lv-LV" baseline="0" dirty="0" smtClean="0"/>
              <a:t> </a:t>
            </a:r>
            <a:r>
              <a:rPr lang="lv-LV" baseline="0" dirty="0" err="1" smtClean="0"/>
              <a:t>implementing</a:t>
            </a:r>
            <a:r>
              <a:rPr lang="lv-LV" baseline="0" dirty="0" smtClean="0"/>
              <a:t> it </a:t>
            </a:r>
            <a:r>
              <a:rPr lang="lv-LV" baseline="0" dirty="0" err="1" smtClean="0"/>
              <a:t>reach</a:t>
            </a:r>
            <a:r>
              <a:rPr lang="lv-LV" baseline="0" dirty="0" smtClean="0"/>
              <a:t> </a:t>
            </a:r>
            <a:r>
              <a:rPr lang="lv-LV" baseline="0" dirty="0" err="1" smtClean="0"/>
              <a:t>the</a:t>
            </a:r>
            <a:r>
              <a:rPr lang="lv-LV" baseline="0" dirty="0" smtClean="0"/>
              <a:t>  </a:t>
            </a:r>
            <a:r>
              <a:rPr lang="lv-LV" baseline="0" dirty="0" err="1" smtClean="0"/>
              <a:t>very</a:t>
            </a:r>
            <a:r>
              <a:rPr lang="lv-LV" baseline="0" dirty="0" smtClean="0"/>
              <a:t> </a:t>
            </a:r>
            <a:r>
              <a:rPr lang="lv-LV" baseline="0" dirty="0" err="1" smtClean="0"/>
              <a:t>best</a:t>
            </a:r>
            <a:r>
              <a:rPr lang="lv-LV" baseline="0" dirty="0" smtClean="0"/>
              <a:t> </a:t>
            </a:r>
            <a:r>
              <a:rPr lang="lv-LV" baseline="0" dirty="0" err="1" smtClean="0"/>
              <a:t>results</a:t>
            </a:r>
            <a:r>
              <a:rPr lang="lv-LV" baseline="0" dirty="0" smtClean="0"/>
              <a:t> </a:t>
            </a:r>
            <a:r>
              <a:rPr lang="lv-LV" baseline="0" dirty="0" err="1" smtClean="0"/>
              <a:t>for</a:t>
            </a:r>
            <a:r>
              <a:rPr lang="lv-LV" baseline="0" dirty="0" smtClean="0"/>
              <a:t> </a:t>
            </a:r>
            <a:r>
              <a:rPr lang="lv-LV" baseline="0" dirty="0" err="1" smtClean="0"/>
              <a:t>your</a:t>
            </a:r>
            <a:r>
              <a:rPr lang="lv-LV" baseline="0" dirty="0" smtClean="0"/>
              <a:t> </a:t>
            </a:r>
            <a:r>
              <a:rPr lang="lv-LV" baseline="0" dirty="0" err="1" smtClean="0"/>
              <a:t>city</a:t>
            </a:r>
            <a:r>
              <a:rPr lang="lv-LV" baseline="0" dirty="0" smtClean="0"/>
              <a:t> </a:t>
            </a:r>
            <a:r>
              <a:rPr lang="lv-LV" baseline="0" dirty="0" err="1" smtClean="0"/>
              <a:t>and</a:t>
            </a:r>
            <a:r>
              <a:rPr lang="lv-LV" baseline="0" dirty="0" smtClean="0"/>
              <a:t> </a:t>
            </a:r>
            <a:r>
              <a:rPr lang="lv-LV" baseline="0" dirty="0" err="1" smtClean="0"/>
              <a:t>citizens</a:t>
            </a:r>
            <a:r>
              <a:rPr lang="lv-LV" baseline="0" dirty="0" smtClean="0"/>
              <a:t>.</a:t>
            </a:r>
          </a:p>
          <a:p>
            <a:r>
              <a:rPr lang="lv-LV" baseline="0" dirty="0" err="1" smtClean="0"/>
              <a:t>Good</a:t>
            </a:r>
            <a:r>
              <a:rPr lang="lv-LV" baseline="0" dirty="0" smtClean="0"/>
              <a:t> </a:t>
            </a:r>
            <a:r>
              <a:rPr lang="lv-LV" baseline="0" dirty="0" err="1" smtClean="0"/>
              <a:t>luck</a:t>
            </a:r>
            <a:r>
              <a:rPr lang="lv-LV" baseline="0" dirty="0" smtClean="0"/>
              <a:t>!</a:t>
            </a:r>
          </a:p>
          <a:p>
            <a:endParaRPr lang="lv-LV" baseline="0" dirty="0" smtClean="0"/>
          </a:p>
          <a:p>
            <a:endParaRPr lang="lv-LV" dirty="0" smtClean="0"/>
          </a:p>
          <a:p>
            <a:endParaRPr lang="lv-LV" dirty="0"/>
          </a:p>
        </p:txBody>
      </p:sp>
      <p:sp>
        <p:nvSpPr>
          <p:cNvPr id="4" name="Slide Number Placeholder 3"/>
          <p:cNvSpPr>
            <a:spLocks noGrp="1"/>
          </p:cNvSpPr>
          <p:nvPr>
            <p:ph type="sldNum" sz="quarter" idx="10"/>
          </p:nvPr>
        </p:nvSpPr>
        <p:spPr/>
        <p:txBody>
          <a:bodyPr/>
          <a:lstStyle/>
          <a:p>
            <a:fld id="{10D5914F-4B7F-E140-BD21-2F4C8770EBE9}" type="slidenum">
              <a:rPr lang="lv-LV" smtClean="0"/>
              <a:t>39</a:t>
            </a:fld>
            <a:endParaRPr lang="lv-LV"/>
          </a:p>
        </p:txBody>
      </p:sp>
    </p:spTree>
    <p:extLst>
      <p:ext uri="{BB962C8B-B14F-4D97-AF65-F5344CB8AC3E}">
        <p14:creationId xmlns:p14="http://schemas.microsoft.com/office/powerpoint/2010/main" val="1742315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 </a:t>
            </a:r>
            <a:r>
              <a:rPr lang="lv-LV" dirty="0" err="1" smtClean="0"/>
              <a:t>and</a:t>
            </a:r>
            <a:r>
              <a:rPr lang="lv-LV" dirty="0" smtClean="0"/>
              <a:t> </a:t>
            </a:r>
            <a:r>
              <a:rPr lang="lv-LV" dirty="0" err="1" smtClean="0"/>
              <a:t>can</a:t>
            </a:r>
            <a:r>
              <a:rPr lang="lv-LV" dirty="0" smtClean="0"/>
              <a:t> </a:t>
            </a:r>
            <a:r>
              <a:rPr lang="lv-LV" dirty="0" err="1" smtClean="0"/>
              <a:t>afford</a:t>
            </a:r>
            <a:r>
              <a:rPr lang="lv-LV" baseline="0" dirty="0" smtClean="0"/>
              <a:t> </a:t>
            </a:r>
            <a:r>
              <a:rPr lang="lv-LV" baseline="0" dirty="0" err="1" smtClean="0"/>
              <a:t>really</a:t>
            </a:r>
            <a:r>
              <a:rPr lang="lv-LV" baseline="0" dirty="0" smtClean="0"/>
              <a:t> </a:t>
            </a:r>
            <a:r>
              <a:rPr lang="lv-LV" baseline="0" dirty="0" err="1" smtClean="0"/>
              <a:t>expensive</a:t>
            </a:r>
            <a:r>
              <a:rPr lang="lv-LV" baseline="0" dirty="0" smtClean="0"/>
              <a:t> </a:t>
            </a:r>
            <a:r>
              <a:rPr lang="lv-LV" baseline="0" dirty="0" err="1" smtClean="0"/>
              <a:t>support</a:t>
            </a:r>
            <a:r>
              <a:rPr lang="lv-LV" baseline="0" dirty="0" smtClean="0"/>
              <a:t> </a:t>
            </a:r>
            <a:r>
              <a:rPr lang="lv-LV" baseline="0" dirty="0" err="1" smtClean="0"/>
              <a:t>like</a:t>
            </a:r>
            <a:r>
              <a:rPr lang="lv-LV" baseline="0" dirty="0" smtClean="0"/>
              <a:t> </a:t>
            </a:r>
            <a:r>
              <a:rPr lang="lv-LV" baseline="0" dirty="0" err="1" smtClean="0"/>
              <a:t>these</a:t>
            </a:r>
            <a:r>
              <a:rPr lang="lv-LV" baseline="0" dirty="0" smtClean="0"/>
              <a:t> </a:t>
            </a:r>
            <a:r>
              <a:rPr lang="lv-LV" baseline="0" dirty="0" err="1" smtClean="0"/>
              <a:t>tunnel</a:t>
            </a:r>
            <a:r>
              <a:rPr lang="lv-LV" baseline="0" dirty="0" smtClean="0"/>
              <a:t> </a:t>
            </a:r>
            <a:r>
              <a:rPr lang="lv-LV" baseline="0" dirty="0" err="1" smtClean="0"/>
              <a:t>boring</a:t>
            </a:r>
            <a:r>
              <a:rPr lang="lv-LV" baseline="0" dirty="0" smtClean="0"/>
              <a:t> </a:t>
            </a:r>
            <a:r>
              <a:rPr lang="lv-LV" baseline="0" dirty="0" err="1" smtClean="0"/>
              <a:t>machines</a:t>
            </a:r>
            <a:endParaRPr lang="lv-LV" baseline="0" dirty="0" smtClean="0"/>
          </a:p>
          <a:p>
            <a:r>
              <a:rPr lang="lv-LV" baseline="0" dirty="0" err="1" smtClean="0"/>
              <a:t>By</a:t>
            </a:r>
            <a:r>
              <a:rPr lang="lv-LV" baseline="0" dirty="0" smtClean="0"/>
              <a:t> no </a:t>
            </a:r>
            <a:r>
              <a:rPr lang="lv-LV" baseline="0" dirty="0" err="1" smtClean="0"/>
              <a:t>accident</a:t>
            </a:r>
            <a:r>
              <a:rPr lang="lv-LV" baseline="0" dirty="0" smtClean="0"/>
              <a:t> </a:t>
            </a:r>
            <a:r>
              <a:rPr lang="lv-LV" baseline="0" dirty="0" err="1" smtClean="0"/>
              <a:t>they</a:t>
            </a:r>
            <a:r>
              <a:rPr lang="lv-LV" baseline="0" dirty="0" smtClean="0"/>
              <a:t> </a:t>
            </a:r>
            <a:r>
              <a:rPr lang="lv-LV" baseline="0" dirty="0" err="1" smtClean="0"/>
              <a:t>are</a:t>
            </a:r>
            <a:r>
              <a:rPr lang="lv-LV" baseline="0" dirty="0" smtClean="0"/>
              <a:t> </a:t>
            </a:r>
            <a:r>
              <a:rPr lang="lv-LV" baseline="0" dirty="0" err="1" smtClean="0"/>
              <a:t>called</a:t>
            </a:r>
            <a:r>
              <a:rPr lang="lv-LV" baseline="0" dirty="0" smtClean="0"/>
              <a:t> </a:t>
            </a:r>
            <a:r>
              <a:rPr lang="lv-LV" baseline="0" dirty="0" err="1" smtClean="0"/>
              <a:t>Boaring</a:t>
            </a:r>
            <a:r>
              <a:rPr lang="lv-LV" baseline="0" dirty="0" smtClean="0"/>
              <a:t> </a:t>
            </a:r>
            <a:r>
              <a:rPr lang="lv-LV" baseline="0" dirty="0" err="1" smtClean="0"/>
              <a:t>in</a:t>
            </a:r>
            <a:r>
              <a:rPr lang="lv-LV" baseline="0" dirty="0" smtClean="0"/>
              <a:t> </a:t>
            </a:r>
            <a:r>
              <a:rPr lang="lv-LV" baseline="0" dirty="0" err="1" smtClean="0"/>
              <a:t>english</a:t>
            </a:r>
            <a:r>
              <a:rPr lang="lv-LV" baseline="0" dirty="0" smtClean="0"/>
              <a:t> </a:t>
            </a:r>
            <a:r>
              <a:rPr lang="lv-LV" baseline="0" dirty="0" err="1" smtClean="0"/>
              <a:t>language</a:t>
            </a:r>
            <a:r>
              <a:rPr lang="lv-LV" baseline="0" dirty="0" smtClean="0"/>
              <a:t>.</a:t>
            </a:r>
            <a:endParaRPr lang="lv-LV" dirty="0" smtClean="0"/>
          </a:p>
          <a:p>
            <a:endParaRPr lang="lv-LV" dirty="0"/>
          </a:p>
        </p:txBody>
      </p:sp>
      <p:sp>
        <p:nvSpPr>
          <p:cNvPr id="4" name="Slide Number Placeholder 3"/>
          <p:cNvSpPr>
            <a:spLocks noGrp="1"/>
          </p:cNvSpPr>
          <p:nvPr>
            <p:ph type="sldNum" sz="quarter" idx="10"/>
          </p:nvPr>
        </p:nvSpPr>
        <p:spPr/>
        <p:txBody>
          <a:bodyPr/>
          <a:lstStyle/>
          <a:p>
            <a:fld id="{10D5914F-4B7F-E140-BD21-2F4C8770EBE9}" type="slidenum">
              <a:rPr lang="lv-LV" smtClean="0"/>
              <a:t>4</a:t>
            </a:fld>
            <a:endParaRPr lang="lv-LV"/>
          </a:p>
        </p:txBody>
      </p:sp>
    </p:spTree>
    <p:extLst>
      <p:ext uri="{BB962C8B-B14F-4D97-AF65-F5344CB8AC3E}">
        <p14:creationId xmlns:p14="http://schemas.microsoft.com/office/powerpoint/2010/main" val="167791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smtClean="0"/>
              <a:t>That</a:t>
            </a:r>
            <a:r>
              <a:rPr lang="lv-LV" dirty="0" smtClean="0"/>
              <a:t> </a:t>
            </a:r>
            <a:r>
              <a:rPr lang="lv-LV" dirty="0" err="1" smtClean="0"/>
              <a:t>was</a:t>
            </a:r>
            <a:r>
              <a:rPr lang="lv-LV" dirty="0" smtClean="0"/>
              <a:t> </a:t>
            </a:r>
            <a:r>
              <a:rPr lang="lv-LV" dirty="0" err="1" smtClean="0"/>
              <a:t>not</a:t>
            </a:r>
            <a:r>
              <a:rPr lang="lv-LV" dirty="0" smtClean="0"/>
              <a:t> </a:t>
            </a:r>
            <a:r>
              <a:rPr lang="lv-LV" dirty="0" err="1" smtClean="0"/>
              <a:t>a</a:t>
            </a:r>
            <a:r>
              <a:rPr lang="lv-LV" dirty="0" smtClean="0"/>
              <a:t> </a:t>
            </a:r>
            <a:r>
              <a:rPr lang="lv-LV" dirty="0" err="1" smtClean="0"/>
              <a:t>case</a:t>
            </a:r>
            <a:r>
              <a:rPr lang="lv-LV" dirty="0" smtClean="0"/>
              <a:t> </a:t>
            </a:r>
            <a:r>
              <a:rPr lang="lv-LV" dirty="0" err="1" smtClean="0"/>
              <a:t>of</a:t>
            </a:r>
            <a:r>
              <a:rPr lang="lv-LV" baseline="0" dirty="0" smtClean="0"/>
              <a:t> </a:t>
            </a:r>
            <a:r>
              <a:rPr lang="lv-LV" baseline="0" dirty="0" err="1" smtClean="0"/>
              <a:t>Liepaja</a:t>
            </a:r>
            <a:r>
              <a:rPr lang="lv-LV" baseline="0" dirty="0" smtClean="0"/>
              <a:t>.</a:t>
            </a:r>
          </a:p>
          <a:p>
            <a:r>
              <a:rPr lang="lv-LV" baseline="0" dirty="0" smtClean="0"/>
              <a:t>WE </a:t>
            </a:r>
            <a:r>
              <a:rPr lang="lv-LV" baseline="0" dirty="0" err="1" smtClean="0"/>
              <a:t>took</a:t>
            </a:r>
            <a:r>
              <a:rPr lang="lv-LV" baseline="0" dirty="0" smtClean="0"/>
              <a:t> </a:t>
            </a:r>
            <a:r>
              <a:rPr lang="lv-LV" baseline="0" dirty="0" err="1" smtClean="0"/>
              <a:t>long</a:t>
            </a:r>
            <a:r>
              <a:rPr lang="lv-LV" baseline="0" dirty="0" smtClean="0"/>
              <a:t> </a:t>
            </a:r>
            <a:r>
              <a:rPr lang="lv-LV" baseline="0" dirty="0" err="1" smtClean="0"/>
              <a:t>sideways</a:t>
            </a:r>
            <a:r>
              <a:rPr lang="lv-LV" baseline="0" dirty="0" smtClean="0"/>
              <a:t>, </a:t>
            </a:r>
            <a:r>
              <a:rPr lang="lv-LV" baseline="0" dirty="0" err="1" smtClean="0"/>
              <a:t>but</a:t>
            </a:r>
            <a:r>
              <a:rPr lang="lv-LV" baseline="0" dirty="0" smtClean="0"/>
              <a:t> </a:t>
            </a:r>
            <a:r>
              <a:rPr lang="lv-LV" baseline="0" dirty="0" err="1" smtClean="0"/>
              <a:t>used</a:t>
            </a:r>
            <a:r>
              <a:rPr lang="lv-LV" baseline="0" dirty="0" smtClean="0"/>
              <a:t> </a:t>
            </a:r>
            <a:r>
              <a:rPr lang="lv-LV" baseline="0" dirty="0" err="1" smtClean="0"/>
              <a:t>all</a:t>
            </a:r>
            <a:r>
              <a:rPr lang="lv-LV" baseline="0" dirty="0" smtClean="0"/>
              <a:t> </a:t>
            </a:r>
            <a:r>
              <a:rPr lang="lv-LV" baseline="0" dirty="0" err="1" smtClean="0"/>
              <a:t>our</a:t>
            </a:r>
            <a:r>
              <a:rPr lang="lv-LV" baseline="0" dirty="0" smtClean="0"/>
              <a:t> </a:t>
            </a:r>
            <a:r>
              <a:rPr lang="lv-LV" baseline="0" dirty="0" err="1" smtClean="0"/>
              <a:t>creativity</a:t>
            </a:r>
            <a:endParaRPr lang="lv-LV" dirty="0" smtClean="0"/>
          </a:p>
          <a:p>
            <a:endParaRPr lang="lv-LV" dirty="0"/>
          </a:p>
        </p:txBody>
      </p:sp>
      <p:sp>
        <p:nvSpPr>
          <p:cNvPr id="4" name="Slide Number Placeholder 3"/>
          <p:cNvSpPr>
            <a:spLocks noGrp="1"/>
          </p:cNvSpPr>
          <p:nvPr>
            <p:ph type="sldNum" sz="quarter" idx="10"/>
          </p:nvPr>
        </p:nvSpPr>
        <p:spPr/>
        <p:txBody>
          <a:bodyPr/>
          <a:lstStyle/>
          <a:p>
            <a:fld id="{10D5914F-4B7F-E140-BD21-2F4C8770EBE9}" type="slidenum">
              <a:rPr lang="lv-LV" smtClean="0"/>
              <a:t>5</a:t>
            </a:fld>
            <a:endParaRPr lang="lv-LV"/>
          </a:p>
        </p:txBody>
      </p:sp>
    </p:spTree>
    <p:extLst>
      <p:ext uri="{BB962C8B-B14F-4D97-AF65-F5344CB8AC3E}">
        <p14:creationId xmlns:p14="http://schemas.microsoft.com/office/powerpoint/2010/main" val="240784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 - less </a:t>
            </a:r>
            <a:r>
              <a:rPr lang="lv-LV" dirty="0" err="1" smtClean="0"/>
              <a:t>money</a:t>
            </a:r>
            <a:r>
              <a:rPr lang="lv-LV" dirty="0" smtClean="0"/>
              <a:t> </a:t>
            </a:r>
            <a:r>
              <a:rPr lang="lv-LV" dirty="0" err="1" smtClean="0"/>
              <a:t>challanges</a:t>
            </a:r>
            <a:r>
              <a:rPr lang="lv-LV" dirty="0" smtClean="0"/>
              <a:t> to </a:t>
            </a:r>
            <a:r>
              <a:rPr lang="lv-LV" dirty="0" err="1" smtClean="0"/>
              <a:t>develop</a:t>
            </a:r>
            <a:r>
              <a:rPr lang="lv-LV" dirty="0" smtClean="0"/>
              <a:t> </a:t>
            </a:r>
            <a:r>
              <a:rPr lang="lv-LV" baseline="0" dirty="0" err="1" smtClean="0"/>
              <a:t>idea</a:t>
            </a:r>
            <a:r>
              <a:rPr lang="lv-LV" baseline="0" dirty="0" smtClean="0"/>
              <a:t>, </a:t>
            </a:r>
            <a:r>
              <a:rPr lang="lv-LV" baseline="0" dirty="0" err="1" smtClean="0"/>
              <a:t>that</a:t>
            </a:r>
            <a:r>
              <a:rPr lang="lv-LV" baseline="0" dirty="0" smtClean="0"/>
              <a:t> </a:t>
            </a:r>
            <a:r>
              <a:rPr lang="lv-LV" baseline="0" dirty="0" err="1" smtClean="0"/>
              <a:t>attract</a:t>
            </a:r>
            <a:r>
              <a:rPr lang="lv-LV" baseline="0" dirty="0" smtClean="0"/>
              <a:t> </a:t>
            </a:r>
            <a:r>
              <a:rPr lang="lv-LV" baseline="0" dirty="0" err="1" smtClean="0"/>
              <a:t>alike</a:t>
            </a:r>
            <a:r>
              <a:rPr lang="lv-LV" baseline="0" dirty="0" smtClean="0"/>
              <a:t> </a:t>
            </a:r>
            <a:r>
              <a:rPr lang="lv-LV" baseline="0" dirty="0" err="1" smtClean="0"/>
              <a:t>thinking</a:t>
            </a:r>
            <a:r>
              <a:rPr lang="lv-LV" baseline="0" dirty="0" smtClean="0"/>
              <a:t> </a:t>
            </a:r>
            <a:r>
              <a:rPr lang="lv-LV" baseline="0" dirty="0" err="1" smtClean="0"/>
              <a:t>people</a:t>
            </a:r>
            <a:r>
              <a:rPr lang="lv-LV" baseline="0" dirty="0" smtClean="0"/>
              <a:t> </a:t>
            </a:r>
            <a:r>
              <a:rPr lang="lv-LV" baseline="0" dirty="0" err="1" smtClean="0"/>
              <a:t>who</a:t>
            </a:r>
            <a:r>
              <a:rPr lang="lv-LV" baseline="0" dirty="0" smtClean="0"/>
              <a:t>  </a:t>
            </a:r>
            <a:r>
              <a:rPr lang="lv-LV" baseline="0" dirty="0" err="1" smtClean="0"/>
              <a:t>helped</a:t>
            </a:r>
            <a:r>
              <a:rPr lang="lv-LV" baseline="0" dirty="0" smtClean="0"/>
              <a:t> to </a:t>
            </a:r>
            <a:r>
              <a:rPr lang="lv-LV" baseline="0" dirty="0" err="1" smtClean="0"/>
              <a:t>develop</a:t>
            </a:r>
            <a:r>
              <a:rPr lang="lv-LV" baseline="0" dirty="0" smtClean="0"/>
              <a:t> it</a:t>
            </a:r>
          </a:p>
          <a:p>
            <a:r>
              <a:rPr lang="lv-LV" baseline="0" dirty="0" err="1" smtClean="0"/>
              <a:t>Today</a:t>
            </a:r>
            <a:r>
              <a:rPr lang="lv-LV" baseline="0" dirty="0" smtClean="0"/>
              <a:t> it </a:t>
            </a:r>
            <a:r>
              <a:rPr lang="lv-LV" baseline="0" dirty="0" err="1" smtClean="0"/>
              <a:t>my</a:t>
            </a:r>
            <a:r>
              <a:rPr lang="lv-LV" baseline="0" dirty="0" smtClean="0"/>
              <a:t> </a:t>
            </a:r>
            <a:r>
              <a:rPr lang="lv-LV" baseline="0" dirty="0" err="1" smtClean="0"/>
              <a:t>sound</a:t>
            </a:r>
            <a:r>
              <a:rPr lang="lv-LV" baseline="0" dirty="0" smtClean="0"/>
              <a:t> </a:t>
            </a:r>
            <a:r>
              <a:rPr lang="lv-LV" baseline="0" dirty="0" err="1" smtClean="0"/>
              <a:t>like</a:t>
            </a:r>
            <a:r>
              <a:rPr lang="lv-LV" baseline="0" dirty="0" smtClean="0"/>
              <a:t>  </a:t>
            </a:r>
            <a:r>
              <a:rPr lang="lv-LV" baseline="0" dirty="0" err="1" smtClean="0"/>
              <a:t>a</a:t>
            </a:r>
            <a:r>
              <a:rPr lang="lv-LV" baseline="0" dirty="0" smtClean="0"/>
              <a:t> humor, </a:t>
            </a:r>
            <a:r>
              <a:rPr lang="lv-LV" baseline="0" dirty="0" err="1" smtClean="0"/>
              <a:t>but</a:t>
            </a:r>
            <a:r>
              <a:rPr lang="lv-LV" baseline="0" dirty="0" smtClean="0"/>
              <a:t> </a:t>
            </a:r>
            <a:r>
              <a:rPr lang="lv-LV" baseline="0" dirty="0" err="1" smtClean="0"/>
              <a:t>we</a:t>
            </a:r>
            <a:r>
              <a:rPr lang="lv-LV" baseline="0" dirty="0" smtClean="0"/>
              <a:t> </a:t>
            </a:r>
            <a:r>
              <a:rPr lang="lv-LV" baseline="0" dirty="0" err="1" smtClean="0"/>
              <a:t>had</a:t>
            </a:r>
            <a:r>
              <a:rPr lang="lv-LV" baseline="0" dirty="0" smtClean="0"/>
              <a:t> </a:t>
            </a:r>
            <a:r>
              <a:rPr lang="lv-LV" baseline="0" dirty="0" err="1" smtClean="0"/>
              <a:t>the</a:t>
            </a:r>
            <a:r>
              <a:rPr lang="lv-LV" baseline="0" dirty="0" smtClean="0"/>
              <a:t> </a:t>
            </a:r>
            <a:r>
              <a:rPr lang="lv-LV" baseline="0" dirty="0" err="1" smtClean="0"/>
              <a:t>best</a:t>
            </a:r>
            <a:r>
              <a:rPr lang="lv-LV" baseline="0" dirty="0" smtClean="0"/>
              <a:t> </a:t>
            </a:r>
            <a:r>
              <a:rPr lang="lv-LV" baseline="0" dirty="0" err="1" smtClean="0"/>
              <a:t>financial</a:t>
            </a:r>
            <a:r>
              <a:rPr lang="lv-LV" baseline="0" dirty="0" smtClean="0"/>
              <a:t> </a:t>
            </a:r>
            <a:r>
              <a:rPr lang="lv-LV" baseline="0" dirty="0" err="1" smtClean="0"/>
              <a:t>consultant</a:t>
            </a:r>
            <a:r>
              <a:rPr lang="lv-LV" baseline="0" dirty="0" smtClean="0"/>
              <a:t> </a:t>
            </a:r>
            <a:r>
              <a:rPr lang="lv-LV" baseline="0" dirty="0" err="1" smtClean="0"/>
              <a:t>from</a:t>
            </a:r>
            <a:r>
              <a:rPr lang="lv-LV" baseline="0" dirty="0" smtClean="0"/>
              <a:t> </a:t>
            </a:r>
            <a:r>
              <a:rPr lang="lv-LV" baseline="0" dirty="0" err="1" smtClean="0"/>
              <a:t>the</a:t>
            </a:r>
            <a:r>
              <a:rPr lang="lv-LV" baseline="0" dirty="0" smtClean="0"/>
              <a:t> </a:t>
            </a:r>
            <a:r>
              <a:rPr lang="lv-LV" baseline="0" dirty="0" err="1" smtClean="0"/>
              <a:t>World</a:t>
            </a:r>
            <a:r>
              <a:rPr lang="lv-LV" baseline="0" dirty="0" smtClean="0"/>
              <a:t> </a:t>
            </a:r>
            <a:r>
              <a:rPr lang="lv-LV" baseline="0" dirty="0" err="1" smtClean="0"/>
              <a:t>bank</a:t>
            </a:r>
            <a:r>
              <a:rPr lang="lv-LV" baseline="0" dirty="0" smtClean="0"/>
              <a:t> </a:t>
            </a:r>
            <a:r>
              <a:rPr lang="lv-LV" baseline="0" dirty="0" err="1" smtClean="0"/>
              <a:t>for</a:t>
            </a:r>
            <a:r>
              <a:rPr lang="lv-LV" baseline="0" dirty="0" smtClean="0"/>
              <a:t> no </a:t>
            </a:r>
            <a:r>
              <a:rPr lang="lv-LV" baseline="0" dirty="0" err="1" smtClean="0"/>
              <a:t>fee</a:t>
            </a:r>
            <a:r>
              <a:rPr lang="lv-LV" baseline="0" dirty="0" smtClean="0"/>
              <a:t/>
            </a:r>
            <a:br>
              <a:rPr lang="lv-LV" baseline="0" dirty="0" smtClean="0"/>
            </a:br>
            <a:r>
              <a:rPr lang="lv-LV" baseline="0" dirty="0" err="1" smtClean="0"/>
              <a:t>We</a:t>
            </a:r>
            <a:r>
              <a:rPr lang="lv-LV" baseline="0" dirty="0" smtClean="0"/>
              <a:t> </a:t>
            </a:r>
            <a:r>
              <a:rPr lang="lv-LV" baseline="0" dirty="0" err="1" smtClean="0"/>
              <a:t>did</a:t>
            </a:r>
            <a:r>
              <a:rPr lang="lv-LV" baseline="0" dirty="0" smtClean="0"/>
              <a:t> </a:t>
            </a:r>
            <a:r>
              <a:rPr lang="lv-LV" baseline="0" dirty="0" err="1" smtClean="0"/>
              <a:t>not</a:t>
            </a:r>
            <a:r>
              <a:rPr lang="lv-LV" baseline="0" dirty="0" smtClean="0"/>
              <a:t> </a:t>
            </a:r>
            <a:r>
              <a:rPr lang="lv-LV" baseline="0" dirty="0" err="1" smtClean="0"/>
              <a:t>hasistate</a:t>
            </a:r>
            <a:r>
              <a:rPr lang="lv-LV" baseline="0" dirty="0" smtClean="0"/>
              <a:t> to </a:t>
            </a:r>
            <a:r>
              <a:rPr lang="lv-LV" baseline="0" dirty="0" err="1" smtClean="0"/>
              <a:t>invite</a:t>
            </a:r>
            <a:r>
              <a:rPr lang="lv-LV" baseline="0" dirty="0" smtClean="0"/>
              <a:t> </a:t>
            </a:r>
            <a:r>
              <a:rPr lang="lv-LV" baseline="0" dirty="0" err="1" smtClean="0"/>
              <a:t>one</a:t>
            </a:r>
            <a:r>
              <a:rPr lang="lv-LV" baseline="0" dirty="0" smtClean="0"/>
              <a:t> </a:t>
            </a:r>
            <a:r>
              <a:rPr lang="lv-LV" baseline="0" dirty="0" err="1" smtClean="0"/>
              <a:t>of</a:t>
            </a:r>
            <a:r>
              <a:rPr lang="lv-LV" baseline="0" dirty="0" smtClean="0"/>
              <a:t> </a:t>
            </a:r>
            <a:r>
              <a:rPr lang="lv-LV" baseline="0" dirty="0" err="1" smtClean="0"/>
              <a:t>the</a:t>
            </a:r>
            <a:r>
              <a:rPr lang="lv-LV" baseline="0" dirty="0" smtClean="0"/>
              <a:t> </a:t>
            </a:r>
            <a:r>
              <a:rPr lang="lv-LV" baseline="0" dirty="0" err="1" smtClean="0"/>
              <a:t>best</a:t>
            </a:r>
            <a:r>
              <a:rPr lang="lv-LV" baseline="0" dirty="0" smtClean="0"/>
              <a:t> </a:t>
            </a:r>
            <a:r>
              <a:rPr lang="lv-LV" baseline="0" dirty="0" err="1" smtClean="0"/>
              <a:t>advertising</a:t>
            </a:r>
            <a:r>
              <a:rPr lang="lv-LV" baseline="0" dirty="0" smtClean="0"/>
              <a:t> </a:t>
            </a:r>
            <a:r>
              <a:rPr lang="lv-LV" baseline="0" dirty="0" err="1" smtClean="0"/>
              <a:t>guru’s</a:t>
            </a:r>
            <a:r>
              <a:rPr lang="lv-LV" baseline="0" dirty="0" smtClean="0"/>
              <a:t> </a:t>
            </a:r>
            <a:r>
              <a:rPr lang="lv-LV" baseline="0" dirty="0" err="1" smtClean="0"/>
              <a:t>of</a:t>
            </a:r>
            <a:r>
              <a:rPr lang="lv-LV" baseline="0" dirty="0" smtClean="0"/>
              <a:t> Latvia to </a:t>
            </a:r>
            <a:r>
              <a:rPr lang="lv-LV" baseline="0" dirty="0" err="1" smtClean="0"/>
              <a:t>consult</a:t>
            </a:r>
            <a:r>
              <a:rPr lang="lv-LV" baseline="0" dirty="0" smtClean="0"/>
              <a:t> </a:t>
            </a:r>
            <a:r>
              <a:rPr lang="lv-LV" baseline="0" dirty="0" err="1" smtClean="0"/>
              <a:t>on</a:t>
            </a:r>
            <a:r>
              <a:rPr lang="lv-LV" baseline="0" dirty="0" smtClean="0"/>
              <a:t> </a:t>
            </a:r>
            <a:r>
              <a:rPr lang="lv-LV" baseline="0" dirty="0" err="1" smtClean="0"/>
              <a:t>bids</a:t>
            </a:r>
            <a:r>
              <a:rPr lang="lv-LV" baseline="0" dirty="0" smtClean="0"/>
              <a:t>’ </a:t>
            </a:r>
            <a:r>
              <a:rPr lang="lv-LV" baseline="0" dirty="0" err="1" smtClean="0"/>
              <a:t>concept</a:t>
            </a:r>
            <a:r>
              <a:rPr lang="lv-LV" baseline="0" dirty="0" smtClean="0"/>
              <a:t> </a:t>
            </a:r>
            <a:r>
              <a:rPr lang="lv-LV" baseline="0" dirty="0" err="1" smtClean="0"/>
              <a:t>for</a:t>
            </a:r>
            <a:r>
              <a:rPr lang="lv-LV" baseline="0" dirty="0" smtClean="0"/>
              <a:t> </a:t>
            </a:r>
            <a:r>
              <a:rPr lang="lv-LV" baseline="0" dirty="0" err="1" smtClean="0"/>
              <a:t>very</a:t>
            </a:r>
            <a:r>
              <a:rPr lang="lv-LV" baseline="0" dirty="0" smtClean="0"/>
              <a:t> </a:t>
            </a:r>
            <a:r>
              <a:rPr lang="lv-LV" baseline="0" dirty="0" err="1" smtClean="0"/>
              <a:t>low</a:t>
            </a:r>
            <a:r>
              <a:rPr lang="lv-LV" baseline="0" dirty="0" smtClean="0"/>
              <a:t> </a:t>
            </a:r>
            <a:r>
              <a:rPr lang="lv-LV" baseline="0" dirty="0" err="1" smtClean="0"/>
              <a:t>fee</a:t>
            </a:r>
            <a:r>
              <a:rPr lang="lv-LV" baseline="0" dirty="0" smtClean="0"/>
              <a:t/>
            </a:r>
            <a:br>
              <a:rPr lang="lv-LV" baseline="0" dirty="0" smtClean="0"/>
            </a:br>
            <a:r>
              <a:rPr lang="lv-LV" baseline="0" dirty="0" err="1" smtClean="0"/>
              <a:t>translation</a:t>
            </a:r>
            <a:r>
              <a:rPr lang="lv-LV" baseline="0" dirty="0" smtClean="0"/>
              <a:t> </a:t>
            </a:r>
            <a:r>
              <a:rPr lang="lv-LV" baseline="0" dirty="0" err="1" smtClean="0"/>
              <a:t>and</a:t>
            </a:r>
            <a:r>
              <a:rPr lang="lv-LV" baseline="0" dirty="0" smtClean="0"/>
              <a:t> </a:t>
            </a:r>
            <a:r>
              <a:rPr lang="lv-LV" baseline="0" dirty="0" err="1" smtClean="0"/>
              <a:t>editing</a:t>
            </a:r>
            <a:r>
              <a:rPr lang="lv-LV" baseline="0" dirty="0" smtClean="0"/>
              <a:t> </a:t>
            </a:r>
            <a:r>
              <a:rPr lang="lv-LV" baseline="0" dirty="0" err="1" smtClean="0"/>
              <a:t>of</a:t>
            </a:r>
            <a:r>
              <a:rPr lang="lv-LV" baseline="0" dirty="0" smtClean="0"/>
              <a:t> </a:t>
            </a:r>
            <a:r>
              <a:rPr lang="lv-LV" baseline="0" dirty="0" err="1" smtClean="0"/>
              <a:t>the</a:t>
            </a:r>
            <a:r>
              <a:rPr lang="lv-LV" baseline="0" dirty="0" smtClean="0"/>
              <a:t> </a:t>
            </a:r>
            <a:r>
              <a:rPr lang="lv-LV" baseline="0" dirty="0" err="1" smtClean="0"/>
              <a:t>application</a:t>
            </a:r>
            <a:r>
              <a:rPr lang="lv-LV" baseline="0" dirty="0" smtClean="0"/>
              <a:t> paper </a:t>
            </a:r>
            <a:r>
              <a:rPr lang="lv-LV" baseline="0" dirty="0" err="1" smtClean="0"/>
              <a:t>was</a:t>
            </a:r>
            <a:r>
              <a:rPr lang="lv-LV" baseline="0" dirty="0" smtClean="0"/>
              <a:t> </a:t>
            </a:r>
            <a:r>
              <a:rPr lang="lv-LV" baseline="0" dirty="0" err="1" smtClean="0"/>
              <a:t>done</a:t>
            </a:r>
            <a:r>
              <a:rPr lang="lv-LV" baseline="0" dirty="0" smtClean="0"/>
              <a:t> </a:t>
            </a:r>
            <a:r>
              <a:rPr lang="lv-LV" baseline="0" dirty="0" err="1" smtClean="0"/>
              <a:t>by</a:t>
            </a:r>
            <a:r>
              <a:rPr lang="lv-LV" baseline="0" dirty="0" smtClean="0"/>
              <a:t> </a:t>
            </a:r>
            <a:r>
              <a:rPr lang="lv-LV" baseline="0" dirty="0" err="1" smtClean="0"/>
              <a:t>professional</a:t>
            </a:r>
            <a:r>
              <a:rPr lang="lv-LV" baseline="0" dirty="0" smtClean="0"/>
              <a:t> </a:t>
            </a:r>
            <a:r>
              <a:rPr lang="lv-LV" baseline="0" dirty="0" err="1" smtClean="0"/>
              <a:t>translateors</a:t>
            </a:r>
            <a:r>
              <a:rPr lang="lv-LV" baseline="0" dirty="0" smtClean="0"/>
              <a:t> </a:t>
            </a:r>
            <a:r>
              <a:rPr lang="lv-LV" baseline="0" dirty="0" err="1" smtClean="0"/>
              <a:t>on</a:t>
            </a:r>
            <a:r>
              <a:rPr lang="lv-LV" baseline="0" dirty="0" smtClean="0"/>
              <a:t> </a:t>
            </a:r>
            <a:r>
              <a:rPr lang="lv-LV" baseline="0" dirty="0" err="1" smtClean="0"/>
              <a:t>voluntary</a:t>
            </a:r>
            <a:r>
              <a:rPr lang="lv-LV" baseline="0" dirty="0" smtClean="0"/>
              <a:t> </a:t>
            </a:r>
            <a:r>
              <a:rPr lang="lv-LV" baseline="0" dirty="0" err="1" smtClean="0"/>
              <a:t>basis</a:t>
            </a:r>
            <a:r>
              <a:rPr lang="lv-LV" baseline="0" dirty="0" smtClean="0"/>
              <a:t>.</a:t>
            </a:r>
          </a:p>
          <a:p>
            <a:endParaRPr lang="lv-LV" baseline="0" dirty="0" smtClean="0"/>
          </a:p>
          <a:p>
            <a:r>
              <a:rPr lang="lv-LV" baseline="0" dirty="0" smtClean="0"/>
              <a:t>- less </a:t>
            </a:r>
            <a:r>
              <a:rPr lang="lv-LV" baseline="0" dirty="0" err="1" smtClean="0"/>
              <a:t>money</a:t>
            </a:r>
            <a:r>
              <a:rPr lang="lv-LV" baseline="0" dirty="0" smtClean="0"/>
              <a:t> </a:t>
            </a:r>
            <a:r>
              <a:rPr lang="lv-LV" baseline="0" dirty="0" err="1" smtClean="0"/>
              <a:t>challanges</a:t>
            </a:r>
            <a:r>
              <a:rPr lang="lv-LV" baseline="0" dirty="0" smtClean="0"/>
              <a:t> </a:t>
            </a:r>
            <a:r>
              <a:rPr lang="lv-LV" dirty="0" smtClean="0"/>
              <a:t> </a:t>
            </a:r>
            <a:r>
              <a:rPr lang="lv-LV" dirty="0" err="1" smtClean="0"/>
              <a:t>effective</a:t>
            </a:r>
            <a:r>
              <a:rPr lang="lv-LV" dirty="0" smtClean="0"/>
              <a:t> </a:t>
            </a:r>
            <a:r>
              <a:rPr lang="lv-LV" dirty="0" err="1" smtClean="0"/>
              <a:t>use</a:t>
            </a:r>
            <a:r>
              <a:rPr lang="lv-LV" dirty="0" smtClean="0"/>
              <a:t> </a:t>
            </a:r>
            <a:r>
              <a:rPr lang="lv-LV" dirty="0" err="1" smtClean="0"/>
              <a:t>of</a:t>
            </a:r>
            <a:r>
              <a:rPr lang="lv-LV" dirty="0" smtClean="0"/>
              <a:t> </a:t>
            </a:r>
            <a:r>
              <a:rPr lang="lv-LV" dirty="0" err="1" smtClean="0"/>
              <a:t>recources</a:t>
            </a:r>
            <a:r>
              <a:rPr lang="lv-LV" dirty="0" smtClean="0"/>
              <a:t/>
            </a:r>
            <a:br>
              <a:rPr lang="lv-LV" dirty="0" smtClean="0"/>
            </a:br>
            <a:r>
              <a:rPr lang="lv-LV" dirty="0" smtClean="0"/>
              <a:t> </a:t>
            </a:r>
            <a:r>
              <a:rPr lang="lv-LV" dirty="0" err="1" smtClean="0"/>
              <a:t>By</a:t>
            </a:r>
            <a:r>
              <a:rPr lang="lv-LV" baseline="0" dirty="0" smtClean="0"/>
              <a:t> </a:t>
            </a:r>
            <a:r>
              <a:rPr lang="lv-LV" baseline="0" dirty="0" err="1" smtClean="0"/>
              <a:t>atracting</a:t>
            </a:r>
            <a:r>
              <a:rPr lang="lv-LV" baseline="0" dirty="0" smtClean="0"/>
              <a:t> </a:t>
            </a:r>
            <a:r>
              <a:rPr lang="lv-LV" baseline="0" dirty="0" err="1" smtClean="0"/>
              <a:t>varoius</a:t>
            </a:r>
            <a:r>
              <a:rPr lang="lv-LV" baseline="0" dirty="0" smtClean="0"/>
              <a:t> </a:t>
            </a:r>
            <a:r>
              <a:rPr lang="lv-LV" baseline="0" dirty="0" err="1" smtClean="0"/>
              <a:t>funds</a:t>
            </a:r>
            <a:r>
              <a:rPr lang="lv-LV" baseline="0" dirty="0" smtClean="0"/>
              <a:t>, </a:t>
            </a:r>
            <a:r>
              <a:rPr lang="lv-LV" baseline="0" dirty="0" err="1" smtClean="0"/>
              <a:t>Including</a:t>
            </a:r>
            <a:r>
              <a:rPr lang="lv-LV" baseline="0" dirty="0" smtClean="0"/>
              <a:t> EU </a:t>
            </a:r>
            <a:r>
              <a:rPr lang="lv-LV" baseline="0" dirty="0" err="1" smtClean="0"/>
              <a:t>funds</a:t>
            </a:r>
            <a:r>
              <a:rPr lang="lv-LV" baseline="0" dirty="0" smtClean="0"/>
              <a:t>, British </a:t>
            </a:r>
            <a:r>
              <a:rPr lang="lv-LV" baseline="0" dirty="0" err="1" smtClean="0"/>
              <a:t>Councils</a:t>
            </a:r>
            <a:r>
              <a:rPr lang="lv-LV" baseline="0" dirty="0" smtClean="0"/>
              <a:t> </a:t>
            </a:r>
            <a:r>
              <a:rPr lang="lv-LV" baseline="0" dirty="0" err="1" smtClean="0"/>
              <a:t>Creative</a:t>
            </a:r>
            <a:r>
              <a:rPr lang="lv-LV" baseline="0" dirty="0" smtClean="0"/>
              <a:t> </a:t>
            </a:r>
            <a:r>
              <a:rPr lang="lv-LV" baseline="0" dirty="0" err="1" smtClean="0"/>
              <a:t>Cities</a:t>
            </a:r>
            <a:r>
              <a:rPr lang="lv-LV" baseline="0" dirty="0" smtClean="0"/>
              <a:t> </a:t>
            </a:r>
            <a:r>
              <a:rPr lang="lv-LV" baseline="0" dirty="0" err="1" smtClean="0"/>
              <a:t>Programme</a:t>
            </a:r>
            <a:r>
              <a:rPr lang="lv-LV" baseline="0" dirty="0" smtClean="0"/>
              <a:t> </a:t>
            </a:r>
            <a:r>
              <a:rPr lang="lv-LV" baseline="0" dirty="0" err="1" smtClean="0"/>
              <a:t>and</a:t>
            </a:r>
            <a:r>
              <a:rPr lang="lv-LV" baseline="0" dirty="0" smtClean="0"/>
              <a:t> </a:t>
            </a:r>
            <a:r>
              <a:rPr lang="lv-LV" baseline="0" dirty="0" err="1" smtClean="0"/>
              <a:t>many</a:t>
            </a:r>
            <a:r>
              <a:rPr lang="lv-LV" baseline="0" dirty="0" smtClean="0"/>
              <a:t> </a:t>
            </a:r>
            <a:r>
              <a:rPr lang="lv-LV" baseline="0" dirty="0" err="1" smtClean="0"/>
              <a:t>more</a:t>
            </a:r>
            <a:r>
              <a:rPr lang="lv-LV" baseline="0" dirty="0" smtClean="0"/>
              <a:t>, </a:t>
            </a:r>
            <a:r>
              <a:rPr lang="lv-LV" baseline="0" dirty="0" err="1" smtClean="0"/>
              <a:t>we</a:t>
            </a:r>
            <a:r>
              <a:rPr lang="lv-LV" baseline="0" dirty="0" smtClean="0"/>
              <a:t> </a:t>
            </a:r>
            <a:r>
              <a:rPr lang="lv-LV" baseline="0" dirty="0" err="1" smtClean="0"/>
              <a:t>managed</a:t>
            </a:r>
            <a:r>
              <a:rPr lang="lv-LV" baseline="0" dirty="0" smtClean="0"/>
              <a:t>  to </a:t>
            </a:r>
            <a:r>
              <a:rPr lang="lv-LV" baseline="0" dirty="0" err="1" smtClean="0"/>
              <a:t>inform</a:t>
            </a:r>
            <a:r>
              <a:rPr lang="lv-LV" baseline="0" dirty="0" smtClean="0"/>
              <a:t>, </a:t>
            </a:r>
            <a:r>
              <a:rPr lang="lv-LV" baseline="0" dirty="0" err="1" smtClean="0"/>
              <a:t>educate</a:t>
            </a:r>
            <a:r>
              <a:rPr lang="lv-LV" baseline="0" dirty="0" smtClean="0"/>
              <a:t>,  </a:t>
            </a:r>
            <a:r>
              <a:rPr lang="lv-LV" baseline="0" dirty="0" err="1" smtClean="0"/>
              <a:t>ensure</a:t>
            </a:r>
            <a:r>
              <a:rPr lang="lv-LV" baseline="0" dirty="0" smtClean="0"/>
              <a:t> </a:t>
            </a:r>
            <a:r>
              <a:rPr lang="lv-LV" baseline="0" dirty="0" err="1" smtClean="0"/>
              <a:t>exchange</a:t>
            </a:r>
            <a:r>
              <a:rPr lang="lv-LV" baseline="0" dirty="0" smtClean="0"/>
              <a:t> </a:t>
            </a:r>
            <a:r>
              <a:rPr lang="lv-LV" baseline="0" dirty="0" err="1" smtClean="0"/>
              <a:t>of</a:t>
            </a:r>
            <a:r>
              <a:rPr lang="lv-LV" baseline="0" dirty="0" smtClean="0"/>
              <a:t> </a:t>
            </a:r>
            <a:r>
              <a:rPr lang="lv-LV" baseline="0" dirty="0" err="1" smtClean="0"/>
              <a:t>experience</a:t>
            </a:r>
            <a:r>
              <a:rPr lang="lv-LV" baseline="0" dirty="0" smtClean="0"/>
              <a:t> </a:t>
            </a:r>
            <a:r>
              <a:rPr lang="lv-LV" baseline="0" dirty="0" err="1" smtClean="0"/>
              <a:t>and</a:t>
            </a:r>
            <a:r>
              <a:rPr lang="lv-LV" baseline="0" dirty="0" smtClean="0"/>
              <a:t> </a:t>
            </a:r>
            <a:r>
              <a:rPr lang="lv-LV" baseline="0" dirty="0" err="1" smtClean="0"/>
              <a:t>ideas</a:t>
            </a:r>
            <a:r>
              <a:rPr lang="lv-LV" baseline="0" dirty="0" smtClean="0"/>
              <a:t> </a:t>
            </a:r>
            <a:r>
              <a:rPr lang="lv-LV" baseline="0" dirty="0" err="1" smtClean="0"/>
              <a:t>as</a:t>
            </a:r>
            <a:r>
              <a:rPr lang="lv-LV" baseline="0" dirty="0" smtClean="0"/>
              <a:t> </a:t>
            </a:r>
            <a:r>
              <a:rPr lang="lv-LV" baseline="0" dirty="0" err="1" smtClean="0"/>
              <a:t>well</a:t>
            </a:r>
            <a:r>
              <a:rPr lang="lv-LV" baseline="0" dirty="0" smtClean="0"/>
              <a:t> to </a:t>
            </a:r>
            <a:r>
              <a:rPr lang="lv-LV" baseline="0" dirty="0" err="1" smtClean="0"/>
              <a:t>involve</a:t>
            </a:r>
            <a:r>
              <a:rPr lang="lv-LV" baseline="0" dirty="0" smtClean="0"/>
              <a:t> </a:t>
            </a:r>
            <a:r>
              <a:rPr lang="lv-LV" baseline="0" dirty="0" err="1" smtClean="0"/>
              <a:t>in</a:t>
            </a:r>
            <a:r>
              <a:rPr lang="lv-LV" baseline="0" dirty="0" smtClean="0"/>
              <a:t> </a:t>
            </a:r>
            <a:r>
              <a:rPr lang="lv-LV" baseline="0" dirty="0" err="1" smtClean="0"/>
              <a:t>creative</a:t>
            </a:r>
            <a:r>
              <a:rPr lang="lv-LV" baseline="0" dirty="0" smtClean="0"/>
              <a:t> process </a:t>
            </a:r>
            <a:r>
              <a:rPr lang="lv-LV" baseline="0" dirty="0" err="1" smtClean="0"/>
              <a:t>broader</a:t>
            </a:r>
            <a:r>
              <a:rPr lang="lv-LV" baseline="0" dirty="0" smtClean="0"/>
              <a:t> </a:t>
            </a:r>
            <a:r>
              <a:rPr lang="lv-LV" baseline="0" dirty="0" err="1" smtClean="0"/>
              <a:t>society</a:t>
            </a:r>
            <a:r>
              <a:rPr lang="lv-LV" baseline="0" dirty="0" smtClean="0"/>
              <a:t>.</a:t>
            </a:r>
            <a:br>
              <a:rPr lang="lv-LV" baseline="0" dirty="0" smtClean="0"/>
            </a:br>
            <a:r>
              <a:rPr lang="lv-LV" baseline="0" dirty="0" err="1" smtClean="0"/>
              <a:t>We</a:t>
            </a:r>
            <a:r>
              <a:rPr lang="lv-LV" baseline="0" dirty="0" smtClean="0"/>
              <a:t> </a:t>
            </a:r>
            <a:r>
              <a:rPr lang="lv-LV" baseline="0" dirty="0" err="1" smtClean="0"/>
              <a:t>financed</a:t>
            </a:r>
            <a:r>
              <a:rPr lang="lv-LV" baseline="0" dirty="0" smtClean="0"/>
              <a:t> </a:t>
            </a:r>
            <a:r>
              <a:rPr lang="lv-LV" baseline="0" dirty="0" err="1" smtClean="0"/>
              <a:t>two</a:t>
            </a:r>
            <a:r>
              <a:rPr lang="lv-LV" baseline="0" dirty="0" smtClean="0"/>
              <a:t> </a:t>
            </a:r>
            <a:r>
              <a:rPr lang="lv-LV" baseline="0" dirty="0" err="1" smtClean="0"/>
              <a:t>newspaper</a:t>
            </a:r>
            <a:r>
              <a:rPr lang="lv-LV" baseline="0" dirty="0" smtClean="0"/>
              <a:t> </a:t>
            </a:r>
            <a:r>
              <a:rPr lang="lv-LV" baseline="0" dirty="0" err="1" smtClean="0"/>
              <a:t>supplements</a:t>
            </a:r>
            <a:r>
              <a:rPr lang="lv-LV" baseline="0" dirty="0" smtClean="0"/>
              <a:t>, </a:t>
            </a:r>
            <a:r>
              <a:rPr lang="lv-LV" baseline="0" dirty="0" err="1" smtClean="0"/>
              <a:t>discussion</a:t>
            </a:r>
            <a:r>
              <a:rPr lang="lv-LV" baseline="0" dirty="0" smtClean="0"/>
              <a:t> </a:t>
            </a:r>
            <a:r>
              <a:rPr lang="lv-LV" baseline="0" dirty="0" err="1" smtClean="0"/>
              <a:t>and</a:t>
            </a:r>
            <a:r>
              <a:rPr lang="lv-LV" baseline="0" dirty="0" smtClean="0"/>
              <a:t> </a:t>
            </a:r>
            <a:r>
              <a:rPr lang="lv-LV" baseline="0" dirty="0" err="1" smtClean="0"/>
              <a:t>project</a:t>
            </a:r>
            <a:r>
              <a:rPr lang="lv-LV" baseline="0" dirty="0" smtClean="0"/>
              <a:t> </a:t>
            </a:r>
            <a:r>
              <a:rPr lang="lv-LV" baseline="0" dirty="0" err="1" smtClean="0"/>
              <a:t>idea</a:t>
            </a:r>
            <a:r>
              <a:rPr lang="lv-LV" baseline="0" dirty="0" smtClean="0"/>
              <a:t> </a:t>
            </a:r>
            <a:r>
              <a:rPr lang="lv-LV" baseline="0" dirty="0" err="1" smtClean="0"/>
              <a:t>brainstorming</a:t>
            </a:r>
            <a:r>
              <a:rPr lang="lv-LV" baseline="0" dirty="0" smtClean="0"/>
              <a:t> </a:t>
            </a:r>
            <a:r>
              <a:rPr lang="lv-LV" baseline="0" dirty="0" err="1" smtClean="0"/>
              <a:t>activities</a:t>
            </a:r>
            <a:r>
              <a:rPr lang="lv-LV" baseline="0" dirty="0" smtClean="0"/>
              <a:t>, </a:t>
            </a:r>
            <a:r>
              <a:rPr lang="lv-LV" baseline="0" dirty="0" err="1" smtClean="0"/>
              <a:t>study</a:t>
            </a:r>
            <a:r>
              <a:rPr lang="lv-LV" baseline="0" dirty="0" smtClean="0"/>
              <a:t> </a:t>
            </a:r>
            <a:r>
              <a:rPr lang="lv-LV" baseline="0" dirty="0" err="1" smtClean="0"/>
              <a:t>visits</a:t>
            </a:r>
            <a:r>
              <a:rPr lang="lv-LV" baseline="0" dirty="0" smtClean="0"/>
              <a:t>, </a:t>
            </a:r>
            <a:r>
              <a:rPr lang="lv-LV" baseline="0" dirty="0" err="1" smtClean="0"/>
              <a:t>international</a:t>
            </a:r>
            <a:r>
              <a:rPr lang="lv-LV" baseline="0" dirty="0" smtClean="0"/>
              <a:t> </a:t>
            </a:r>
            <a:r>
              <a:rPr lang="lv-LV" baseline="0" dirty="0" err="1" smtClean="0"/>
              <a:t>conference</a:t>
            </a:r>
            <a:r>
              <a:rPr lang="lv-LV" baseline="0" dirty="0" smtClean="0"/>
              <a:t> </a:t>
            </a:r>
            <a:r>
              <a:rPr lang="lv-LV" baseline="0" dirty="0" err="1" smtClean="0"/>
              <a:t>and</a:t>
            </a:r>
            <a:r>
              <a:rPr lang="lv-LV" baseline="0" dirty="0" smtClean="0"/>
              <a:t> </a:t>
            </a:r>
            <a:r>
              <a:rPr lang="lv-LV" baseline="0" dirty="0" err="1" smtClean="0"/>
              <a:t>site</a:t>
            </a:r>
            <a:r>
              <a:rPr lang="lv-LV" baseline="0" dirty="0" smtClean="0"/>
              <a:t> </a:t>
            </a:r>
            <a:r>
              <a:rPr lang="lv-LV" baseline="0" dirty="0" err="1" smtClean="0"/>
              <a:t>specific</a:t>
            </a:r>
            <a:r>
              <a:rPr lang="lv-LV" baseline="0" dirty="0" smtClean="0"/>
              <a:t> </a:t>
            </a:r>
            <a:r>
              <a:rPr lang="lv-LV" baseline="0" dirty="0" err="1" smtClean="0"/>
              <a:t>promotion</a:t>
            </a:r>
            <a:r>
              <a:rPr lang="lv-LV" baseline="0" dirty="0" smtClean="0"/>
              <a:t> </a:t>
            </a:r>
            <a:r>
              <a:rPr lang="lv-LV" baseline="0" dirty="0" err="1" smtClean="0"/>
              <a:t>activities</a:t>
            </a:r>
            <a:r>
              <a:rPr lang="lv-LV" baseline="0" dirty="0" smtClean="0"/>
              <a:t>.</a:t>
            </a:r>
          </a:p>
          <a:p>
            <a:endParaRPr lang="lv-LV" baseline="0" dirty="0" smtClean="0"/>
          </a:p>
          <a:p>
            <a:r>
              <a:rPr lang="lv-LV" baseline="0" dirty="0" smtClean="0"/>
              <a:t>ECOC </a:t>
            </a:r>
            <a:r>
              <a:rPr lang="lv-LV" baseline="0" dirty="0" err="1" smtClean="0"/>
              <a:t>prooved</a:t>
            </a:r>
            <a:r>
              <a:rPr lang="lv-LV" baseline="0" dirty="0" smtClean="0"/>
              <a:t>  to </a:t>
            </a:r>
            <a:r>
              <a:rPr lang="lv-LV" baseline="0" dirty="0" err="1" smtClean="0"/>
              <a:t>be</a:t>
            </a:r>
            <a:r>
              <a:rPr lang="lv-LV" baseline="0" dirty="0" smtClean="0"/>
              <a:t> </a:t>
            </a:r>
            <a:r>
              <a:rPr lang="lv-LV" baseline="0" dirty="0" err="1" smtClean="0"/>
              <a:t>true</a:t>
            </a:r>
            <a:r>
              <a:rPr lang="lv-LV" baseline="0" dirty="0" smtClean="0"/>
              <a:t> </a:t>
            </a:r>
            <a:r>
              <a:rPr lang="lv-LV" baseline="0" dirty="0" err="1" smtClean="0"/>
              <a:t>the</a:t>
            </a:r>
            <a:r>
              <a:rPr lang="lv-LV" baseline="0" dirty="0" smtClean="0"/>
              <a:t> </a:t>
            </a:r>
            <a:r>
              <a:rPr lang="lv-LV" baseline="0" dirty="0" err="1" smtClean="0"/>
              <a:t>axioma</a:t>
            </a:r>
            <a:r>
              <a:rPr lang="lv-LV" baseline="0" dirty="0" smtClean="0"/>
              <a:t>, </a:t>
            </a:r>
            <a:r>
              <a:rPr lang="lv-LV" baseline="0" dirty="0" err="1" smtClean="0"/>
              <a:t>that</a:t>
            </a:r>
            <a:r>
              <a:rPr lang="lv-LV" baseline="0" dirty="0" smtClean="0"/>
              <a:t> </a:t>
            </a:r>
            <a:r>
              <a:rPr lang="lv-LV" baseline="0" dirty="0" err="1" smtClean="0"/>
              <a:t>in</a:t>
            </a:r>
            <a:r>
              <a:rPr lang="lv-LV" baseline="0" dirty="0" smtClean="0"/>
              <a:t> </a:t>
            </a:r>
            <a:r>
              <a:rPr lang="lv-LV" baseline="0" dirty="0" err="1" smtClean="0"/>
              <a:t>Eastern</a:t>
            </a:r>
            <a:r>
              <a:rPr lang="lv-LV" baseline="0" dirty="0" smtClean="0"/>
              <a:t> </a:t>
            </a:r>
            <a:r>
              <a:rPr lang="lv-LV" baseline="0" dirty="0" err="1" smtClean="0"/>
              <a:t>Europe</a:t>
            </a:r>
            <a:r>
              <a:rPr lang="lv-LV" baseline="0" dirty="0" smtClean="0"/>
              <a:t> it </a:t>
            </a:r>
            <a:r>
              <a:rPr lang="lv-LV" baseline="0" dirty="0" err="1" smtClean="0"/>
              <a:t>is</a:t>
            </a:r>
            <a:r>
              <a:rPr lang="lv-LV" baseline="0" dirty="0" smtClean="0"/>
              <a:t> </a:t>
            </a:r>
            <a:r>
              <a:rPr lang="lv-LV" baseline="0" dirty="0" err="1" smtClean="0"/>
              <a:t>possible</a:t>
            </a:r>
            <a:r>
              <a:rPr lang="lv-LV" baseline="0" dirty="0" smtClean="0"/>
              <a:t> to do </a:t>
            </a:r>
            <a:r>
              <a:rPr lang="lv-LV" baseline="0" dirty="0" err="1" smtClean="0"/>
              <a:t>same</a:t>
            </a:r>
            <a:r>
              <a:rPr lang="lv-LV" baseline="0" dirty="0" smtClean="0"/>
              <a:t> </a:t>
            </a:r>
            <a:r>
              <a:rPr lang="lv-LV" baseline="0" dirty="0" err="1" smtClean="0"/>
              <a:t>amount</a:t>
            </a:r>
            <a:r>
              <a:rPr lang="lv-LV" baseline="0" dirty="0" smtClean="0"/>
              <a:t> </a:t>
            </a:r>
            <a:r>
              <a:rPr lang="lv-LV" baseline="0" dirty="0" err="1" smtClean="0"/>
              <a:t>of</a:t>
            </a:r>
            <a:r>
              <a:rPr lang="lv-LV" baseline="0" dirty="0" smtClean="0"/>
              <a:t> </a:t>
            </a:r>
            <a:r>
              <a:rPr lang="lv-LV" baseline="0" dirty="0" err="1" smtClean="0"/>
              <a:t>work</a:t>
            </a:r>
            <a:r>
              <a:rPr lang="lv-LV" baseline="0" dirty="0" smtClean="0"/>
              <a:t> </a:t>
            </a:r>
            <a:r>
              <a:rPr lang="lv-LV" baseline="0" dirty="0" err="1" smtClean="0"/>
              <a:t>with</a:t>
            </a:r>
            <a:r>
              <a:rPr lang="lv-LV" baseline="0" dirty="0" smtClean="0"/>
              <a:t> </a:t>
            </a:r>
            <a:r>
              <a:rPr lang="lv-LV" baseline="0" dirty="0" err="1" smtClean="0"/>
              <a:t>smaller</a:t>
            </a:r>
            <a:r>
              <a:rPr lang="lv-LV" baseline="0" dirty="0" smtClean="0"/>
              <a:t> </a:t>
            </a:r>
            <a:r>
              <a:rPr lang="lv-LV" baseline="0" dirty="0" err="1" smtClean="0"/>
              <a:t>team</a:t>
            </a:r>
            <a:r>
              <a:rPr lang="lv-LV" baseline="0" dirty="0" smtClean="0"/>
              <a:t> </a:t>
            </a:r>
            <a:r>
              <a:rPr lang="lv-LV" baseline="0" dirty="0" err="1" smtClean="0"/>
              <a:t>and</a:t>
            </a:r>
            <a:r>
              <a:rPr lang="lv-LV" baseline="0" dirty="0" smtClean="0"/>
              <a:t> </a:t>
            </a:r>
            <a:r>
              <a:rPr lang="lv-LV" baseline="0" dirty="0" err="1" smtClean="0"/>
              <a:t>in</a:t>
            </a:r>
            <a:r>
              <a:rPr lang="lv-LV" baseline="0" dirty="0" smtClean="0"/>
              <a:t> </a:t>
            </a:r>
            <a:r>
              <a:rPr lang="lv-LV" baseline="0" dirty="0" err="1" smtClean="0"/>
              <a:t>shorter</a:t>
            </a:r>
            <a:r>
              <a:rPr lang="lv-LV" baseline="0" dirty="0" smtClean="0"/>
              <a:t> period </a:t>
            </a:r>
            <a:r>
              <a:rPr lang="lv-LV" baseline="0" dirty="0" err="1" smtClean="0"/>
              <a:t>of</a:t>
            </a:r>
            <a:r>
              <a:rPr lang="lv-LV" baseline="0" dirty="0" smtClean="0"/>
              <a:t> </a:t>
            </a:r>
            <a:r>
              <a:rPr lang="lv-LV" baseline="0" dirty="0" err="1" smtClean="0"/>
              <a:t>time</a:t>
            </a:r>
            <a:r>
              <a:rPr lang="lv-LV" baseline="0" dirty="0" smtClean="0"/>
              <a:t> </a:t>
            </a:r>
            <a:r>
              <a:rPr lang="lv-LV" baseline="0" dirty="0" err="1" smtClean="0"/>
              <a:t>that</a:t>
            </a:r>
            <a:r>
              <a:rPr lang="lv-LV" baseline="0" dirty="0" smtClean="0"/>
              <a:t> </a:t>
            </a:r>
            <a:r>
              <a:rPr lang="lv-LV" baseline="0" dirty="0" err="1" smtClean="0"/>
              <a:t>in</a:t>
            </a:r>
            <a:r>
              <a:rPr lang="lv-LV" baseline="0" dirty="0" smtClean="0"/>
              <a:t> </a:t>
            </a:r>
            <a:r>
              <a:rPr lang="lv-LV" baseline="0" dirty="0" err="1" smtClean="0"/>
              <a:t>Western</a:t>
            </a:r>
            <a:r>
              <a:rPr lang="lv-LV" baseline="0" dirty="0" smtClean="0"/>
              <a:t> </a:t>
            </a:r>
            <a:r>
              <a:rPr lang="lv-LV" baseline="0" dirty="0" err="1" smtClean="0"/>
              <a:t>Europe</a:t>
            </a:r>
            <a:r>
              <a:rPr lang="lv-LV" baseline="0" dirty="0" smtClean="0"/>
              <a:t> (</a:t>
            </a:r>
            <a:r>
              <a:rPr lang="lv-LV" baseline="0" dirty="0" err="1" smtClean="0"/>
              <a:t>most</a:t>
            </a:r>
            <a:r>
              <a:rPr lang="lv-LV" baseline="0" dirty="0" smtClean="0"/>
              <a:t> </a:t>
            </a:r>
            <a:r>
              <a:rPr lang="lv-LV" baseline="0" dirty="0" err="1" smtClean="0"/>
              <a:t>probbably</a:t>
            </a:r>
            <a:r>
              <a:rPr lang="lv-LV" baseline="0" dirty="0" smtClean="0"/>
              <a:t>  </a:t>
            </a:r>
            <a:r>
              <a:rPr lang="lv-LV" baseline="0" dirty="0" err="1" smtClean="0"/>
              <a:t>academicly</a:t>
            </a:r>
            <a:r>
              <a:rPr lang="lv-LV" baseline="0" dirty="0" smtClean="0"/>
              <a:t> </a:t>
            </a:r>
            <a:r>
              <a:rPr lang="lv-LV" baseline="0" dirty="0" err="1" smtClean="0"/>
              <a:t>reviewed</a:t>
            </a:r>
            <a:r>
              <a:rPr lang="lv-LV" baseline="0" dirty="0" smtClean="0"/>
              <a:t>)</a:t>
            </a:r>
          </a:p>
          <a:p>
            <a:endParaRPr lang="lv-LV" dirty="0"/>
          </a:p>
        </p:txBody>
      </p:sp>
      <p:sp>
        <p:nvSpPr>
          <p:cNvPr id="4" name="Slide Number Placeholder 3"/>
          <p:cNvSpPr>
            <a:spLocks noGrp="1"/>
          </p:cNvSpPr>
          <p:nvPr>
            <p:ph type="sldNum" sz="quarter" idx="10"/>
          </p:nvPr>
        </p:nvSpPr>
        <p:spPr/>
        <p:txBody>
          <a:bodyPr/>
          <a:lstStyle/>
          <a:p>
            <a:fld id="{10D5914F-4B7F-E140-BD21-2F4C8770EBE9}" type="slidenum">
              <a:rPr lang="lv-LV" smtClean="0"/>
              <a:t>6</a:t>
            </a:fld>
            <a:endParaRPr lang="lv-LV"/>
          </a:p>
        </p:txBody>
      </p:sp>
    </p:spTree>
    <p:extLst>
      <p:ext uri="{BB962C8B-B14F-4D97-AF65-F5344CB8AC3E}">
        <p14:creationId xmlns:p14="http://schemas.microsoft.com/office/powerpoint/2010/main" val="176715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smtClean="0"/>
              <a:t>So</a:t>
            </a:r>
            <a:r>
              <a:rPr lang="lv-LV" dirty="0" smtClean="0"/>
              <a:t> </a:t>
            </a:r>
            <a:r>
              <a:rPr lang="lv-LV" dirty="0" err="1" smtClean="0"/>
              <a:t>we</a:t>
            </a:r>
            <a:r>
              <a:rPr lang="lv-LV" dirty="0" smtClean="0"/>
              <a:t> </a:t>
            </a:r>
            <a:r>
              <a:rPr lang="lv-LV" dirty="0" err="1" smtClean="0"/>
              <a:t>did</a:t>
            </a:r>
            <a:r>
              <a:rPr lang="lv-LV" dirty="0" smtClean="0"/>
              <a:t> </a:t>
            </a:r>
            <a:r>
              <a:rPr lang="lv-LV" dirty="0" err="1" smtClean="0"/>
              <a:t>a</a:t>
            </a:r>
            <a:r>
              <a:rPr lang="lv-LV" dirty="0" smtClean="0"/>
              <a:t> </a:t>
            </a:r>
            <a:r>
              <a:rPr lang="lv-LV" dirty="0" err="1" smtClean="0"/>
              <a:t>very</a:t>
            </a:r>
            <a:r>
              <a:rPr lang="lv-LV" dirty="0" smtClean="0"/>
              <a:t> </a:t>
            </a:r>
            <a:r>
              <a:rPr lang="lv-LV" dirty="0" err="1" smtClean="0"/>
              <a:t>exciting</a:t>
            </a:r>
            <a:r>
              <a:rPr lang="lv-LV" dirty="0" smtClean="0"/>
              <a:t> </a:t>
            </a:r>
            <a:r>
              <a:rPr lang="lv-LV" dirty="0" err="1" smtClean="0"/>
              <a:t>journey</a:t>
            </a:r>
            <a:r>
              <a:rPr lang="lv-LV" dirty="0" smtClean="0"/>
              <a:t> to </a:t>
            </a:r>
            <a:r>
              <a:rPr lang="lv-LV" dirty="0" err="1" smtClean="0"/>
              <a:t>present</a:t>
            </a:r>
            <a:r>
              <a:rPr lang="lv-LV" dirty="0" smtClean="0"/>
              <a:t>  </a:t>
            </a:r>
            <a:r>
              <a:rPr lang="lv-LV" dirty="0" err="1" smtClean="0"/>
              <a:t>Liepaja</a:t>
            </a:r>
            <a:r>
              <a:rPr lang="lv-LV" dirty="0" smtClean="0"/>
              <a:t> </a:t>
            </a:r>
            <a:r>
              <a:rPr lang="lv-LV" dirty="0" err="1" smtClean="0"/>
              <a:t>as</a:t>
            </a:r>
            <a:r>
              <a:rPr lang="lv-LV" dirty="0" smtClean="0"/>
              <a:t> </a:t>
            </a:r>
            <a:r>
              <a:rPr lang="lv-LV" dirty="0" err="1" smtClean="0"/>
              <a:t>a</a:t>
            </a:r>
            <a:r>
              <a:rPr lang="lv-LV" dirty="0" smtClean="0"/>
              <a:t> </a:t>
            </a:r>
            <a:r>
              <a:rPr lang="lv-LV" dirty="0" err="1" smtClean="0"/>
              <a:t>micro</a:t>
            </a:r>
            <a:r>
              <a:rPr lang="lv-LV" baseline="0" dirty="0" smtClean="0"/>
              <a:t> </a:t>
            </a:r>
            <a:r>
              <a:rPr lang="lv-LV" baseline="0" dirty="0" err="1" smtClean="0"/>
              <a:t>model</a:t>
            </a:r>
            <a:r>
              <a:rPr lang="lv-LV" baseline="0" dirty="0" smtClean="0"/>
              <a:t> </a:t>
            </a:r>
            <a:r>
              <a:rPr lang="lv-LV" baseline="0" dirty="0" err="1" smtClean="0"/>
              <a:t>of</a:t>
            </a:r>
            <a:r>
              <a:rPr lang="lv-LV" baseline="0" dirty="0" smtClean="0"/>
              <a:t> </a:t>
            </a:r>
            <a:r>
              <a:rPr lang="lv-LV" baseline="0" dirty="0" err="1" smtClean="0"/>
              <a:t>Europe</a:t>
            </a:r>
            <a:r>
              <a:rPr lang="lv-LV" baseline="0" dirty="0" smtClean="0"/>
              <a:t> ….. </a:t>
            </a:r>
            <a:r>
              <a:rPr lang="lv-LV" baseline="0" dirty="0" err="1" smtClean="0"/>
              <a:t>Aplayground</a:t>
            </a:r>
            <a:r>
              <a:rPr lang="lv-LV" baseline="0" dirty="0" smtClean="0"/>
              <a:t> to </a:t>
            </a:r>
          </a:p>
          <a:p>
            <a:r>
              <a:rPr lang="lv-LV" baseline="0" dirty="0" smtClean="0"/>
              <a:t> - </a:t>
            </a:r>
            <a:r>
              <a:rPr lang="lv-LV" baseline="0" dirty="0" err="1" smtClean="0"/>
              <a:t>excesirsize</a:t>
            </a:r>
            <a:r>
              <a:rPr lang="lv-LV" baseline="0" dirty="0" smtClean="0"/>
              <a:t> </a:t>
            </a:r>
            <a:r>
              <a:rPr lang="lv-LV" baseline="0" dirty="0" err="1" smtClean="0"/>
              <a:t>the</a:t>
            </a:r>
            <a:r>
              <a:rPr lang="lv-LV" baseline="0" dirty="0" smtClean="0"/>
              <a:t> </a:t>
            </a:r>
            <a:r>
              <a:rPr lang="lv-LV" baseline="0" dirty="0" err="1" smtClean="0"/>
              <a:t>fifth</a:t>
            </a:r>
            <a:r>
              <a:rPr lang="lv-LV" baseline="0" dirty="0" smtClean="0"/>
              <a:t> </a:t>
            </a:r>
            <a:r>
              <a:rPr lang="lv-LV" baseline="0" dirty="0" err="1" smtClean="0"/>
              <a:t>freedom</a:t>
            </a:r>
            <a:r>
              <a:rPr lang="lv-LV" baseline="0" dirty="0" smtClean="0"/>
              <a:t> </a:t>
            </a:r>
            <a:r>
              <a:rPr lang="lv-LV" baseline="0" dirty="0" err="1" smtClean="0"/>
              <a:t>of</a:t>
            </a:r>
            <a:r>
              <a:rPr lang="lv-LV" baseline="0" dirty="0" smtClean="0"/>
              <a:t> </a:t>
            </a:r>
            <a:r>
              <a:rPr lang="lv-LV" baseline="0" dirty="0" err="1" smtClean="0"/>
              <a:t>the</a:t>
            </a:r>
            <a:r>
              <a:rPr lang="lv-LV" baseline="0" dirty="0" smtClean="0"/>
              <a:t> EU – </a:t>
            </a:r>
            <a:r>
              <a:rPr lang="lv-LV" baseline="0" dirty="0" err="1" smtClean="0"/>
              <a:t>i.e</a:t>
            </a:r>
            <a:r>
              <a:rPr lang="lv-LV" baseline="0" dirty="0" smtClean="0"/>
              <a:t>. </a:t>
            </a:r>
            <a:r>
              <a:rPr lang="lv-LV" baseline="0" dirty="0" err="1" smtClean="0"/>
              <a:t>Freedom</a:t>
            </a:r>
            <a:r>
              <a:rPr lang="lv-LV" baseline="0" dirty="0" smtClean="0"/>
              <a:t> </a:t>
            </a:r>
            <a:r>
              <a:rPr lang="lv-LV" baseline="0" dirty="0" err="1" smtClean="0"/>
              <a:t>of</a:t>
            </a:r>
            <a:r>
              <a:rPr lang="lv-LV" baseline="0" dirty="0" smtClean="0"/>
              <a:t> </a:t>
            </a:r>
            <a:r>
              <a:rPr lang="lv-LV" baseline="0" dirty="0" err="1" smtClean="0"/>
              <a:t>culture</a:t>
            </a:r>
            <a:endParaRPr lang="lv-LV" baseline="0" dirty="0" smtClean="0"/>
          </a:p>
          <a:p>
            <a:r>
              <a:rPr lang="lv-LV" baseline="0" dirty="0" smtClean="0"/>
              <a:t>- </a:t>
            </a:r>
            <a:r>
              <a:rPr lang="lv-LV" baseline="0" dirty="0" err="1" smtClean="0"/>
              <a:t>Ask</a:t>
            </a:r>
            <a:r>
              <a:rPr lang="lv-LV" baseline="0" dirty="0" smtClean="0"/>
              <a:t>. </a:t>
            </a:r>
            <a:r>
              <a:rPr lang="lv-LV" baseline="0" dirty="0" err="1" smtClean="0"/>
              <a:t>Think</a:t>
            </a:r>
            <a:r>
              <a:rPr lang="lv-LV" baseline="0" dirty="0" smtClean="0"/>
              <a:t>. </a:t>
            </a:r>
            <a:r>
              <a:rPr lang="lv-LV" baseline="0" dirty="0" err="1" smtClean="0"/>
              <a:t>Act</a:t>
            </a:r>
            <a:r>
              <a:rPr lang="lv-LV" baseline="0" dirty="0" smtClean="0"/>
              <a:t> </a:t>
            </a:r>
            <a:r>
              <a:rPr lang="lv-LV" baseline="0" dirty="0" err="1" smtClean="0"/>
              <a:t>concept</a:t>
            </a:r>
            <a:r>
              <a:rPr lang="lv-LV" baseline="0" dirty="0" smtClean="0"/>
              <a:t>/ </a:t>
            </a:r>
            <a:r>
              <a:rPr lang="lv-LV" baseline="0" dirty="0" err="1" smtClean="0"/>
              <a:t>horizontal</a:t>
            </a:r>
            <a:r>
              <a:rPr lang="lv-LV" baseline="0" dirty="0" smtClean="0"/>
              <a:t> </a:t>
            </a:r>
            <a:r>
              <a:rPr lang="lv-LV" baseline="0" dirty="0" err="1" smtClean="0"/>
              <a:t>and</a:t>
            </a:r>
            <a:r>
              <a:rPr lang="lv-LV" baseline="0" dirty="0" smtClean="0"/>
              <a:t> </a:t>
            </a:r>
            <a:r>
              <a:rPr lang="lv-LV" baseline="0" dirty="0" err="1" smtClean="0"/>
              <a:t>verical</a:t>
            </a:r>
            <a:r>
              <a:rPr lang="lv-LV" baseline="0" dirty="0" smtClean="0"/>
              <a:t>  </a:t>
            </a:r>
            <a:r>
              <a:rPr lang="lv-LV" baseline="0" dirty="0" err="1" smtClean="0"/>
              <a:t>directions</a:t>
            </a:r>
            <a:endParaRPr lang="lv-LV" dirty="0" smtClean="0"/>
          </a:p>
          <a:p>
            <a:endParaRPr lang="lv-LV" dirty="0"/>
          </a:p>
        </p:txBody>
      </p:sp>
      <p:sp>
        <p:nvSpPr>
          <p:cNvPr id="4" name="Slide Number Placeholder 3"/>
          <p:cNvSpPr>
            <a:spLocks noGrp="1"/>
          </p:cNvSpPr>
          <p:nvPr>
            <p:ph type="sldNum" sz="quarter" idx="10"/>
          </p:nvPr>
        </p:nvSpPr>
        <p:spPr/>
        <p:txBody>
          <a:bodyPr/>
          <a:lstStyle/>
          <a:p>
            <a:fld id="{10D5914F-4B7F-E140-BD21-2F4C8770EBE9}" type="slidenum">
              <a:rPr lang="lv-LV" smtClean="0"/>
              <a:t>7</a:t>
            </a:fld>
            <a:endParaRPr lang="lv-LV"/>
          </a:p>
        </p:txBody>
      </p:sp>
    </p:spTree>
    <p:extLst>
      <p:ext uri="{BB962C8B-B14F-4D97-AF65-F5344CB8AC3E}">
        <p14:creationId xmlns:p14="http://schemas.microsoft.com/office/powerpoint/2010/main" val="1165490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aseline="0" dirty="0" smtClean="0"/>
              <a:t>To </a:t>
            </a:r>
            <a:r>
              <a:rPr lang="lv-LV" baseline="0" dirty="0" err="1" smtClean="0"/>
              <a:t>understand</a:t>
            </a:r>
            <a:r>
              <a:rPr lang="lv-LV" baseline="0" dirty="0" smtClean="0"/>
              <a:t> </a:t>
            </a:r>
            <a:r>
              <a:rPr lang="lv-LV" baseline="0" dirty="0" err="1" smtClean="0"/>
              <a:t>the</a:t>
            </a:r>
            <a:r>
              <a:rPr lang="lv-LV" baseline="0" dirty="0" smtClean="0"/>
              <a:t> </a:t>
            </a:r>
            <a:r>
              <a:rPr lang="lv-LV" baseline="0" dirty="0" err="1" smtClean="0"/>
              <a:t>overal</a:t>
            </a:r>
            <a:r>
              <a:rPr lang="lv-LV" baseline="0" dirty="0" smtClean="0"/>
              <a:t> </a:t>
            </a:r>
            <a:r>
              <a:rPr lang="lv-LV" baseline="0" dirty="0" err="1" smtClean="0"/>
              <a:t>context</a:t>
            </a:r>
            <a:r>
              <a:rPr lang="lv-LV" baseline="0" dirty="0" smtClean="0"/>
              <a:t> </a:t>
            </a:r>
            <a:r>
              <a:rPr lang="lv-LV" baseline="0" dirty="0" err="1" smtClean="0"/>
              <a:t>in</a:t>
            </a:r>
            <a:r>
              <a:rPr lang="lv-LV" baseline="0" dirty="0" smtClean="0"/>
              <a:t> </a:t>
            </a:r>
            <a:r>
              <a:rPr lang="lv-LV" baseline="0" dirty="0" err="1" smtClean="0"/>
              <a:t>beginning</a:t>
            </a:r>
            <a:r>
              <a:rPr lang="lv-LV" baseline="0" dirty="0" smtClean="0"/>
              <a:t> </a:t>
            </a:r>
            <a:r>
              <a:rPr lang="lv-LV" baseline="0" dirty="0" err="1" smtClean="0"/>
              <a:t>of</a:t>
            </a:r>
            <a:r>
              <a:rPr lang="lv-LV" baseline="0" dirty="0" smtClean="0"/>
              <a:t> 2008: </a:t>
            </a:r>
            <a:r>
              <a:rPr lang="lv-LV" baseline="0" dirty="0" err="1" smtClean="0"/>
              <a:t>there</a:t>
            </a:r>
            <a:r>
              <a:rPr lang="lv-LV" baseline="0" dirty="0" smtClean="0"/>
              <a:t> </a:t>
            </a:r>
            <a:r>
              <a:rPr lang="lv-LV" baseline="0" dirty="0" err="1" smtClean="0"/>
              <a:t>was</a:t>
            </a:r>
            <a:r>
              <a:rPr lang="lv-LV" baseline="0" dirty="0" smtClean="0"/>
              <a:t> </a:t>
            </a:r>
            <a:r>
              <a:rPr lang="lv-LV" baseline="0" dirty="0" err="1" smtClean="0"/>
              <a:t>economic</a:t>
            </a:r>
            <a:r>
              <a:rPr lang="lv-LV" baseline="0" dirty="0" smtClean="0"/>
              <a:t> </a:t>
            </a:r>
            <a:r>
              <a:rPr lang="lv-LV" baseline="0" dirty="0" err="1" smtClean="0"/>
              <a:t>crisis</a:t>
            </a:r>
            <a:r>
              <a:rPr lang="lv-LV" baseline="0" dirty="0" smtClean="0"/>
              <a:t>,  </a:t>
            </a:r>
            <a:r>
              <a:rPr lang="lv-LV" baseline="0" dirty="0" err="1" smtClean="0"/>
              <a:t>Vilnius</a:t>
            </a:r>
            <a:r>
              <a:rPr lang="lv-LV" baseline="0" dirty="0" smtClean="0"/>
              <a:t> </a:t>
            </a:r>
            <a:r>
              <a:rPr lang="lv-LV" baseline="0" dirty="0" err="1" smtClean="0"/>
              <a:t>became</a:t>
            </a:r>
            <a:r>
              <a:rPr lang="lv-LV" baseline="0" dirty="0" smtClean="0"/>
              <a:t> </a:t>
            </a:r>
            <a:r>
              <a:rPr lang="lv-LV" baseline="0" dirty="0" err="1" smtClean="0"/>
              <a:t>the</a:t>
            </a:r>
            <a:r>
              <a:rPr lang="lv-LV" baseline="0" dirty="0" smtClean="0"/>
              <a:t> </a:t>
            </a:r>
            <a:r>
              <a:rPr lang="lv-LV" baseline="0" dirty="0" err="1" smtClean="0"/>
              <a:t>case</a:t>
            </a:r>
            <a:r>
              <a:rPr lang="lv-LV" baseline="0" dirty="0" smtClean="0"/>
              <a:t> </a:t>
            </a:r>
            <a:r>
              <a:rPr lang="lv-LV" baseline="0" dirty="0" err="1" smtClean="0"/>
              <a:t>study</a:t>
            </a:r>
            <a:r>
              <a:rPr lang="lv-LV" baseline="0" dirty="0" smtClean="0"/>
              <a:t> </a:t>
            </a:r>
            <a:r>
              <a:rPr lang="lv-LV" baseline="0" dirty="0" err="1" smtClean="0"/>
              <a:t>of</a:t>
            </a:r>
            <a:r>
              <a:rPr lang="lv-LV" baseline="0" dirty="0" smtClean="0"/>
              <a:t> </a:t>
            </a:r>
            <a:r>
              <a:rPr lang="lv-LV" baseline="0" dirty="0" err="1" smtClean="0"/>
              <a:t>worst</a:t>
            </a:r>
            <a:r>
              <a:rPr lang="lv-LV" baseline="0" dirty="0" smtClean="0"/>
              <a:t> </a:t>
            </a:r>
            <a:r>
              <a:rPr lang="lv-LV" baseline="0" dirty="0" err="1" smtClean="0"/>
              <a:t>scenario</a:t>
            </a:r>
            <a:r>
              <a:rPr lang="lv-LV" baseline="0" dirty="0" smtClean="0"/>
              <a:t> </a:t>
            </a:r>
            <a:r>
              <a:rPr lang="lv-LV" baseline="0" dirty="0" err="1" smtClean="0"/>
              <a:t>with</a:t>
            </a:r>
            <a:r>
              <a:rPr lang="lv-LV" baseline="0" dirty="0" smtClean="0"/>
              <a:t> </a:t>
            </a:r>
            <a:r>
              <a:rPr lang="lv-LV" baseline="0" dirty="0" err="1" smtClean="0"/>
              <a:t>neverending</a:t>
            </a:r>
            <a:r>
              <a:rPr lang="lv-LV" baseline="0" dirty="0" smtClean="0"/>
              <a:t> </a:t>
            </a:r>
            <a:r>
              <a:rPr lang="lv-LV" baseline="0" dirty="0" err="1" smtClean="0"/>
              <a:t>political</a:t>
            </a:r>
            <a:r>
              <a:rPr lang="lv-LV" baseline="0" dirty="0" smtClean="0"/>
              <a:t> </a:t>
            </a:r>
            <a:r>
              <a:rPr lang="lv-LV" baseline="0" dirty="0" err="1" smtClean="0"/>
              <a:t>storms</a:t>
            </a:r>
            <a:r>
              <a:rPr lang="lv-LV" baseline="0" dirty="0" smtClean="0"/>
              <a:t>, </a:t>
            </a:r>
            <a:r>
              <a:rPr lang="lv-LV" baseline="0" dirty="0" err="1" smtClean="0"/>
              <a:t>budget</a:t>
            </a:r>
            <a:r>
              <a:rPr lang="lv-LV" baseline="0" dirty="0" smtClean="0"/>
              <a:t> </a:t>
            </a:r>
            <a:r>
              <a:rPr lang="lv-LV" baseline="0" dirty="0" err="1" smtClean="0"/>
              <a:t>cuts</a:t>
            </a:r>
            <a:r>
              <a:rPr lang="lv-LV" baseline="0" dirty="0" smtClean="0"/>
              <a:t>, </a:t>
            </a:r>
            <a:r>
              <a:rPr lang="lv-LV" baseline="0" dirty="0" err="1" smtClean="0"/>
              <a:t>changes</a:t>
            </a:r>
            <a:r>
              <a:rPr lang="lv-LV" baseline="0" dirty="0" smtClean="0"/>
              <a:t> </a:t>
            </a:r>
            <a:r>
              <a:rPr lang="lv-LV" baseline="0" dirty="0" err="1" smtClean="0"/>
              <a:t>in</a:t>
            </a:r>
            <a:r>
              <a:rPr lang="lv-LV" baseline="0" dirty="0" smtClean="0"/>
              <a:t> </a:t>
            </a:r>
            <a:r>
              <a:rPr lang="lv-LV" baseline="0" dirty="0" err="1" smtClean="0"/>
              <a:t>programme</a:t>
            </a:r>
            <a:r>
              <a:rPr lang="lv-LV" baseline="0" dirty="0" smtClean="0"/>
              <a:t>  </a:t>
            </a:r>
            <a:r>
              <a:rPr lang="lv-LV" baseline="0" dirty="0" err="1" smtClean="0"/>
              <a:t>and</a:t>
            </a:r>
            <a:r>
              <a:rPr lang="lv-LV" baseline="0" dirty="0" smtClean="0"/>
              <a:t> </a:t>
            </a:r>
            <a:r>
              <a:rPr lang="lv-LV" baseline="0" dirty="0" err="1" smtClean="0"/>
              <a:t>management</a:t>
            </a:r>
            <a:r>
              <a:rPr lang="lv-LV" baseline="0" dirty="0" smtClean="0"/>
              <a:t>, </a:t>
            </a:r>
            <a:r>
              <a:rPr lang="lv-LV" baseline="0" dirty="0" err="1" smtClean="0"/>
              <a:t>buncrapthy</a:t>
            </a:r>
            <a:r>
              <a:rPr lang="lv-LV" baseline="0" dirty="0" smtClean="0"/>
              <a:t> </a:t>
            </a:r>
            <a:r>
              <a:rPr lang="lv-LV" baseline="0" dirty="0" err="1" smtClean="0"/>
              <a:t>of</a:t>
            </a:r>
            <a:r>
              <a:rPr lang="lv-LV" baseline="0" dirty="0" smtClean="0"/>
              <a:t> </a:t>
            </a:r>
            <a:r>
              <a:rPr lang="lv-LV" baseline="0" dirty="0" err="1" smtClean="0"/>
              <a:t>air</a:t>
            </a:r>
            <a:r>
              <a:rPr lang="lv-LV" baseline="0" dirty="0" smtClean="0"/>
              <a:t> </a:t>
            </a:r>
            <a:r>
              <a:rPr lang="lv-LV" baseline="0" dirty="0" err="1" smtClean="0"/>
              <a:t>carrier</a:t>
            </a:r>
            <a:r>
              <a:rPr lang="lv-LV" baseline="0" dirty="0" smtClean="0"/>
              <a:t> </a:t>
            </a:r>
            <a:r>
              <a:rPr lang="lv-LV" baseline="0" dirty="0" err="1" smtClean="0"/>
              <a:t>etc</a:t>
            </a:r>
            <a:r>
              <a:rPr lang="lv-LV" baseline="0" dirty="0" smtClean="0"/>
              <a:t>. </a:t>
            </a:r>
            <a:br>
              <a:rPr lang="lv-LV" baseline="0" dirty="0" smtClean="0"/>
            </a:br>
            <a:endParaRPr lang="lv-LV" baseline="0" dirty="0" smtClean="0"/>
          </a:p>
          <a:p>
            <a:r>
              <a:rPr lang="lv-LV" baseline="0" dirty="0" err="1" smtClean="0"/>
              <a:t>Eventhough</a:t>
            </a:r>
            <a:r>
              <a:rPr lang="lv-LV" baseline="0" dirty="0" smtClean="0"/>
              <a:t> </a:t>
            </a:r>
            <a:r>
              <a:rPr lang="lv-LV" baseline="0" dirty="0" err="1" smtClean="0"/>
              <a:t>previous</a:t>
            </a:r>
            <a:r>
              <a:rPr lang="lv-LV" baseline="0" dirty="0" smtClean="0"/>
              <a:t> ECOC </a:t>
            </a:r>
            <a:r>
              <a:rPr lang="lv-LV" baseline="0" dirty="0" err="1" smtClean="0"/>
              <a:t>selections</a:t>
            </a:r>
            <a:r>
              <a:rPr lang="lv-LV" baseline="0" dirty="0" smtClean="0"/>
              <a:t> </a:t>
            </a:r>
            <a:r>
              <a:rPr lang="lv-LV" baseline="0" dirty="0" err="1" smtClean="0"/>
              <a:t>gave</a:t>
            </a:r>
            <a:r>
              <a:rPr lang="lv-LV" baseline="0" dirty="0" smtClean="0"/>
              <a:t> </a:t>
            </a:r>
            <a:r>
              <a:rPr lang="lv-LV" baseline="0" dirty="0" err="1" smtClean="0"/>
              <a:t>very</a:t>
            </a:r>
            <a:r>
              <a:rPr lang="lv-LV" baseline="0" dirty="0" smtClean="0"/>
              <a:t> </a:t>
            </a:r>
            <a:r>
              <a:rPr lang="lv-LV" baseline="0" dirty="0" err="1" smtClean="0"/>
              <a:t>much</a:t>
            </a:r>
            <a:r>
              <a:rPr lang="lv-LV" baseline="0" dirty="0" smtClean="0"/>
              <a:t> </a:t>
            </a:r>
            <a:r>
              <a:rPr lang="lv-LV" baseline="0" dirty="0" err="1" smtClean="0"/>
              <a:t>hope</a:t>
            </a:r>
            <a:r>
              <a:rPr lang="lv-LV" baseline="0" dirty="0" smtClean="0"/>
              <a:t> </a:t>
            </a:r>
            <a:r>
              <a:rPr lang="lv-LV" baseline="0" dirty="0" err="1" smtClean="0"/>
              <a:t>for</a:t>
            </a:r>
            <a:r>
              <a:rPr lang="lv-LV" baseline="0" dirty="0" smtClean="0"/>
              <a:t> </a:t>
            </a:r>
            <a:r>
              <a:rPr lang="lv-LV" baseline="0" dirty="0" err="1" smtClean="0"/>
              <a:t>smaller</a:t>
            </a:r>
            <a:r>
              <a:rPr lang="lv-LV" baseline="0" dirty="0" smtClean="0"/>
              <a:t> </a:t>
            </a:r>
            <a:r>
              <a:rPr lang="lv-LV" baseline="0" dirty="0" err="1" smtClean="0"/>
              <a:t>cities</a:t>
            </a:r>
            <a:r>
              <a:rPr lang="lv-LV" baseline="0" dirty="0" smtClean="0"/>
              <a:t> </a:t>
            </a:r>
            <a:r>
              <a:rPr lang="lv-LV" baseline="0" dirty="0" err="1" smtClean="0"/>
              <a:t>like</a:t>
            </a:r>
            <a:r>
              <a:rPr lang="lv-LV" baseline="0" dirty="0" smtClean="0"/>
              <a:t> </a:t>
            </a:r>
            <a:r>
              <a:rPr lang="lv-LV" baseline="0" dirty="0" err="1" smtClean="0"/>
              <a:t>Liepaja</a:t>
            </a:r>
            <a:r>
              <a:rPr lang="lv-LV" baseline="0" dirty="0" smtClean="0"/>
              <a:t> </a:t>
            </a:r>
            <a:r>
              <a:rPr lang="lv-LV" baseline="0" dirty="0" err="1" smtClean="0"/>
              <a:t>and</a:t>
            </a:r>
            <a:r>
              <a:rPr lang="lv-LV" baseline="0" dirty="0" smtClean="0"/>
              <a:t> </a:t>
            </a:r>
            <a:r>
              <a:rPr lang="lv-LV" baseline="0" dirty="0" err="1" smtClean="0"/>
              <a:t>Cesis</a:t>
            </a:r>
            <a:r>
              <a:rPr lang="lv-LV" baseline="0" dirty="0" smtClean="0"/>
              <a:t>, </a:t>
            </a:r>
            <a:r>
              <a:rPr lang="lv-LV" baseline="0" dirty="0" err="1" smtClean="0"/>
              <a:t>selection</a:t>
            </a:r>
            <a:r>
              <a:rPr lang="lv-LV" baseline="0" dirty="0" smtClean="0"/>
              <a:t> </a:t>
            </a:r>
            <a:r>
              <a:rPr lang="lv-LV" baseline="0" dirty="0" err="1" smtClean="0"/>
              <a:t>of</a:t>
            </a:r>
            <a:r>
              <a:rPr lang="lv-LV" baseline="0" dirty="0" smtClean="0"/>
              <a:t> </a:t>
            </a:r>
            <a:r>
              <a:rPr lang="lv-LV" baseline="0" dirty="0" err="1" smtClean="0"/>
              <a:t>Riga</a:t>
            </a:r>
            <a:r>
              <a:rPr lang="lv-LV" baseline="0" dirty="0" smtClean="0"/>
              <a:t> </a:t>
            </a:r>
            <a:r>
              <a:rPr lang="lv-LV" baseline="0" dirty="0" err="1" smtClean="0"/>
              <a:t>was</a:t>
            </a:r>
            <a:r>
              <a:rPr lang="lv-LV" baseline="0" dirty="0" smtClean="0"/>
              <a:t>  </a:t>
            </a:r>
            <a:r>
              <a:rPr lang="lv-LV" baseline="0" dirty="0" err="1" smtClean="0"/>
              <a:t>not</a:t>
            </a:r>
            <a:r>
              <a:rPr lang="lv-LV" baseline="0" dirty="0" smtClean="0"/>
              <a:t> </a:t>
            </a:r>
            <a:r>
              <a:rPr lang="lv-LV" baseline="0" dirty="0" err="1" smtClean="0"/>
              <a:t>made</a:t>
            </a:r>
            <a:r>
              <a:rPr lang="lv-LV" baseline="0" dirty="0" smtClean="0"/>
              <a:t> </a:t>
            </a:r>
            <a:r>
              <a:rPr lang="lv-LV" baseline="0" dirty="0" err="1" smtClean="0"/>
              <a:t>because</a:t>
            </a:r>
            <a:r>
              <a:rPr lang="lv-LV" baseline="0" dirty="0" smtClean="0"/>
              <a:t> </a:t>
            </a:r>
            <a:r>
              <a:rPr lang="lv-LV" baseline="0" dirty="0" err="1" smtClean="0"/>
              <a:t>of</a:t>
            </a:r>
            <a:r>
              <a:rPr lang="lv-LV" baseline="0" dirty="0" smtClean="0"/>
              <a:t> </a:t>
            </a:r>
            <a:r>
              <a:rPr lang="lv-LV" baseline="0" dirty="0" err="1" smtClean="0"/>
              <a:t>the</a:t>
            </a:r>
            <a:r>
              <a:rPr lang="lv-LV" baseline="0" dirty="0" smtClean="0"/>
              <a:t> </a:t>
            </a:r>
            <a:r>
              <a:rPr lang="lv-LV" baseline="0" dirty="0" err="1" smtClean="0"/>
              <a:t>best</a:t>
            </a:r>
            <a:r>
              <a:rPr lang="lv-LV" baseline="0" dirty="0" smtClean="0"/>
              <a:t> </a:t>
            </a:r>
            <a:r>
              <a:rPr lang="lv-LV" baseline="0" dirty="0" err="1" smtClean="0"/>
              <a:t>programme</a:t>
            </a:r>
            <a:r>
              <a:rPr lang="lv-LV" baseline="0" dirty="0" smtClean="0"/>
              <a:t>, </a:t>
            </a:r>
            <a:r>
              <a:rPr lang="lv-LV" baseline="0" dirty="0" err="1" smtClean="0"/>
              <a:t>but</a:t>
            </a:r>
            <a:r>
              <a:rPr lang="lv-LV" baseline="0" dirty="0" smtClean="0"/>
              <a:t> </a:t>
            </a:r>
            <a:r>
              <a:rPr lang="lv-LV" baseline="0" dirty="0" err="1" smtClean="0"/>
              <a:t>as</a:t>
            </a:r>
            <a:r>
              <a:rPr lang="lv-LV" baseline="0" dirty="0" smtClean="0"/>
              <a:t> </a:t>
            </a:r>
            <a:r>
              <a:rPr lang="lv-LV" baseline="0" dirty="0" err="1" smtClean="0"/>
              <a:t>safest</a:t>
            </a:r>
            <a:r>
              <a:rPr lang="lv-LV" baseline="0" dirty="0" smtClean="0"/>
              <a:t> </a:t>
            </a:r>
            <a:r>
              <a:rPr lang="lv-LV" baseline="0" dirty="0" err="1" smtClean="0"/>
              <a:t>choice</a:t>
            </a:r>
            <a:r>
              <a:rPr lang="lv-LV" baseline="0" dirty="0" smtClean="0"/>
              <a:t> </a:t>
            </a:r>
            <a:r>
              <a:rPr lang="lv-LV" baseline="0" dirty="0" err="1" smtClean="0"/>
              <a:t>economicly-wise</a:t>
            </a:r>
            <a:r>
              <a:rPr lang="lv-LV" baseline="0" dirty="0" smtClean="0"/>
              <a:t>. </a:t>
            </a:r>
            <a:br>
              <a:rPr lang="lv-LV" baseline="0" dirty="0" smtClean="0"/>
            </a:br>
            <a:r>
              <a:rPr lang="lv-LV" baseline="0" dirty="0" smtClean="0"/>
              <a:t/>
            </a:r>
            <a:br>
              <a:rPr lang="lv-LV" baseline="0" dirty="0" smtClean="0"/>
            </a:br>
            <a:endParaRPr lang="lv-LV" dirty="0" smtClean="0"/>
          </a:p>
          <a:p>
            <a:endParaRPr lang="lv-LV" dirty="0"/>
          </a:p>
        </p:txBody>
      </p:sp>
      <p:sp>
        <p:nvSpPr>
          <p:cNvPr id="4" name="Slide Number Placeholder 3"/>
          <p:cNvSpPr>
            <a:spLocks noGrp="1"/>
          </p:cNvSpPr>
          <p:nvPr>
            <p:ph type="sldNum" sz="quarter" idx="10"/>
          </p:nvPr>
        </p:nvSpPr>
        <p:spPr/>
        <p:txBody>
          <a:bodyPr/>
          <a:lstStyle/>
          <a:p>
            <a:fld id="{10D5914F-4B7F-E140-BD21-2F4C8770EBE9}" type="slidenum">
              <a:rPr lang="lv-LV" smtClean="0"/>
              <a:t>11</a:t>
            </a:fld>
            <a:endParaRPr lang="lv-LV"/>
          </a:p>
        </p:txBody>
      </p:sp>
    </p:spTree>
    <p:extLst>
      <p:ext uri="{BB962C8B-B14F-4D97-AF65-F5344CB8AC3E}">
        <p14:creationId xmlns:p14="http://schemas.microsoft.com/office/powerpoint/2010/main" val="2006130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dirty="0" err="1" smtClean="0"/>
              <a:t>Feeling</a:t>
            </a:r>
            <a:r>
              <a:rPr lang="lv-LV" dirty="0" smtClean="0"/>
              <a:t> - </a:t>
            </a:r>
            <a:r>
              <a:rPr lang="lv-LV" dirty="0" err="1" smtClean="0"/>
              <a:t>We</a:t>
            </a:r>
            <a:r>
              <a:rPr lang="lv-LV" dirty="0" smtClean="0"/>
              <a:t> </a:t>
            </a:r>
            <a:r>
              <a:rPr lang="lv-LV" dirty="0" err="1" smtClean="0"/>
              <a:t>were</a:t>
            </a:r>
            <a:r>
              <a:rPr lang="lv-LV" dirty="0" smtClean="0"/>
              <a:t> </a:t>
            </a:r>
            <a:r>
              <a:rPr lang="lv-LV" dirty="0" err="1" smtClean="0"/>
              <a:t>stripped</a:t>
            </a:r>
            <a:r>
              <a:rPr lang="lv-LV" dirty="0" smtClean="0"/>
              <a:t>, </a:t>
            </a:r>
            <a:r>
              <a:rPr lang="lv-LV" dirty="0" err="1" smtClean="0"/>
              <a:t>although</a:t>
            </a:r>
            <a:r>
              <a:rPr lang="lv-LV" dirty="0" smtClean="0"/>
              <a:t> </a:t>
            </a:r>
            <a:r>
              <a:rPr lang="lv-LV" dirty="0" err="1" smtClean="0"/>
              <a:t>proud</a:t>
            </a:r>
            <a:r>
              <a:rPr lang="lv-LV" dirty="0" smtClean="0"/>
              <a:t> </a:t>
            </a:r>
            <a:r>
              <a:rPr lang="lv-LV" dirty="0" err="1" smtClean="0"/>
              <a:t>of</a:t>
            </a:r>
            <a:r>
              <a:rPr lang="lv-LV" dirty="0" smtClean="0"/>
              <a:t> </a:t>
            </a:r>
            <a:r>
              <a:rPr lang="lv-LV" dirty="0" err="1" smtClean="0"/>
              <a:t>what</a:t>
            </a:r>
            <a:r>
              <a:rPr lang="lv-LV" dirty="0" smtClean="0"/>
              <a:t> </a:t>
            </a:r>
            <a:r>
              <a:rPr lang="lv-LV" dirty="0" err="1" smtClean="0"/>
              <a:t>we</a:t>
            </a:r>
            <a:r>
              <a:rPr lang="lv-LV" dirty="0" smtClean="0"/>
              <a:t> </a:t>
            </a:r>
            <a:r>
              <a:rPr lang="lv-LV" dirty="0" err="1" smtClean="0"/>
              <a:t>did</a:t>
            </a:r>
            <a:r>
              <a:rPr lang="lv-LV" baseline="0" dirty="0" smtClean="0"/>
              <a:t> </a:t>
            </a:r>
            <a:r>
              <a:rPr lang="lv-LV" baseline="0" dirty="0" smtClean="0">
                <a:sym typeface="Wingdings" panose="05000000000000000000" pitchFamily="2" charset="2"/>
              </a:rPr>
              <a:t></a:t>
            </a:r>
            <a:endParaRPr lang="lv-LV" dirty="0" smtClean="0"/>
          </a:p>
          <a:p>
            <a:endParaRPr lang="lv-LV" dirty="0"/>
          </a:p>
        </p:txBody>
      </p:sp>
      <p:sp>
        <p:nvSpPr>
          <p:cNvPr id="4" name="Slide Number Placeholder 3"/>
          <p:cNvSpPr>
            <a:spLocks noGrp="1"/>
          </p:cNvSpPr>
          <p:nvPr>
            <p:ph type="sldNum" sz="quarter" idx="10"/>
          </p:nvPr>
        </p:nvSpPr>
        <p:spPr/>
        <p:txBody>
          <a:bodyPr/>
          <a:lstStyle/>
          <a:p>
            <a:fld id="{10D5914F-4B7F-E140-BD21-2F4C8770EBE9}" type="slidenum">
              <a:rPr lang="lv-LV" smtClean="0"/>
              <a:t>13</a:t>
            </a:fld>
            <a:endParaRPr lang="lv-LV"/>
          </a:p>
        </p:txBody>
      </p:sp>
    </p:spTree>
    <p:extLst>
      <p:ext uri="{BB962C8B-B14F-4D97-AF65-F5344CB8AC3E}">
        <p14:creationId xmlns:p14="http://schemas.microsoft.com/office/powerpoint/2010/main" val="1292355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dirty="0" err="1" smtClean="0"/>
              <a:t>Here</a:t>
            </a:r>
            <a:r>
              <a:rPr lang="lv-LV" dirty="0" smtClean="0"/>
              <a:t> </a:t>
            </a:r>
            <a:r>
              <a:rPr lang="lv-LV" dirty="0" err="1" smtClean="0"/>
              <a:t>are</a:t>
            </a:r>
            <a:r>
              <a:rPr lang="lv-LV" dirty="0" smtClean="0"/>
              <a:t> </a:t>
            </a:r>
            <a:r>
              <a:rPr lang="lv-LV" dirty="0" err="1" smtClean="0"/>
              <a:t>the</a:t>
            </a:r>
            <a:r>
              <a:rPr lang="lv-LV" dirty="0" smtClean="0"/>
              <a:t> </a:t>
            </a:r>
            <a:r>
              <a:rPr lang="lv-LV" dirty="0" err="1" smtClean="0"/>
              <a:t>lessons</a:t>
            </a:r>
            <a:r>
              <a:rPr lang="lv-LV" dirty="0" smtClean="0"/>
              <a:t> </a:t>
            </a:r>
            <a:r>
              <a:rPr lang="lv-LV" dirty="0" err="1" smtClean="0"/>
              <a:t>from</a:t>
            </a:r>
            <a:r>
              <a:rPr lang="lv-LV" dirty="0" smtClean="0"/>
              <a:t> </a:t>
            </a:r>
            <a:r>
              <a:rPr lang="lv-LV" dirty="0" err="1" smtClean="0"/>
              <a:t>the</a:t>
            </a:r>
            <a:r>
              <a:rPr lang="lv-LV" dirty="0" smtClean="0"/>
              <a:t> </a:t>
            </a:r>
            <a:r>
              <a:rPr lang="lv-LV" dirty="0" err="1" smtClean="0"/>
              <a:t>bidding</a:t>
            </a:r>
            <a:r>
              <a:rPr lang="lv-LV" dirty="0" smtClean="0"/>
              <a:t> process.</a:t>
            </a:r>
          </a:p>
          <a:p>
            <a:endParaRPr lang="lv-LV" dirty="0"/>
          </a:p>
        </p:txBody>
      </p:sp>
      <p:sp>
        <p:nvSpPr>
          <p:cNvPr id="4" name="Slide Number Placeholder 3"/>
          <p:cNvSpPr>
            <a:spLocks noGrp="1"/>
          </p:cNvSpPr>
          <p:nvPr>
            <p:ph type="sldNum" sz="quarter" idx="10"/>
          </p:nvPr>
        </p:nvSpPr>
        <p:spPr/>
        <p:txBody>
          <a:bodyPr/>
          <a:lstStyle/>
          <a:p>
            <a:fld id="{10D5914F-4B7F-E140-BD21-2F4C8770EBE9}" type="slidenum">
              <a:rPr lang="lv-LV" smtClean="0"/>
              <a:t>15</a:t>
            </a:fld>
            <a:endParaRPr lang="lv-LV"/>
          </a:p>
        </p:txBody>
      </p:sp>
    </p:spTree>
    <p:extLst>
      <p:ext uri="{BB962C8B-B14F-4D97-AF65-F5344CB8AC3E}">
        <p14:creationId xmlns:p14="http://schemas.microsoft.com/office/powerpoint/2010/main" val="1203264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707BCAF-4C61-BA4D-8BDE-B5E59DDED04A}" type="datetimeFigureOut">
              <a:rPr lang="lv-LV" smtClean="0"/>
              <a:t>01.12.2016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5621D7E-332E-D140-B034-3531D0152843}" type="slidenum">
              <a:rPr lang="lv-LV" smtClean="0"/>
              <a:t>‹#›</a:t>
            </a:fld>
            <a:endParaRPr lang="lv-LV"/>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07BCAF-4C61-BA4D-8BDE-B5E59DDED04A}" type="datetimeFigureOut">
              <a:rPr lang="lv-LV" smtClean="0"/>
              <a:t>01.12.2016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5621D7E-332E-D140-B034-3531D0152843}" type="slidenum">
              <a:rPr lang="lv-LV" smtClean="0"/>
              <a:t>‹#›</a:t>
            </a:fld>
            <a:endParaRPr 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07BCAF-4C61-BA4D-8BDE-B5E59DDED04A}" type="datetimeFigureOut">
              <a:rPr lang="lv-LV" smtClean="0"/>
              <a:t>01.12.2016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5621D7E-332E-D140-B034-3531D0152843}" type="slidenum">
              <a:rPr lang="lv-LV" smtClean="0"/>
              <a:t>‹#›</a:t>
            </a:fld>
            <a:endParaRPr lang="lv-L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07BCAF-4C61-BA4D-8BDE-B5E59DDED04A}" type="datetimeFigureOut">
              <a:rPr lang="lv-LV" smtClean="0"/>
              <a:t>01.12.2016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5621D7E-332E-D140-B034-3531D0152843}" type="slidenum">
              <a:rPr lang="lv-LV" smtClean="0"/>
              <a:t>‹#›</a:t>
            </a:fld>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07BCAF-4C61-BA4D-8BDE-B5E59DDED04A}" type="datetimeFigureOut">
              <a:rPr lang="lv-LV" smtClean="0"/>
              <a:t>01.12.2016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5621D7E-332E-D140-B034-3531D0152843}" type="slidenum">
              <a:rPr lang="lv-LV" smtClean="0"/>
              <a:t>‹#›</a:t>
            </a:fld>
            <a:endParaRPr lang="lv-LV"/>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707BCAF-4C61-BA4D-8BDE-B5E59DDED04A}" type="datetimeFigureOut">
              <a:rPr lang="lv-LV" smtClean="0"/>
              <a:t>01.12.2016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95621D7E-332E-D140-B034-3531D0152843}" type="slidenum">
              <a:rPr lang="lv-LV" smtClean="0"/>
              <a:t>‹#›</a:t>
            </a:fld>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07BCAF-4C61-BA4D-8BDE-B5E59DDED04A}" type="datetimeFigureOut">
              <a:rPr lang="lv-LV" smtClean="0"/>
              <a:t>01.12.2016</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95621D7E-332E-D140-B034-3531D0152843}" type="slidenum">
              <a:rPr lang="lv-LV" smtClean="0"/>
              <a:t>‹#›</a:t>
            </a:fld>
            <a:endParaRPr 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707BCAF-4C61-BA4D-8BDE-B5E59DDED04A}" type="datetimeFigureOut">
              <a:rPr lang="lv-LV" smtClean="0"/>
              <a:t>01.12.2016</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95621D7E-332E-D140-B034-3531D0152843}" type="slidenum">
              <a:rPr lang="lv-LV" smtClean="0"/>
              <a:t>‹#›</a:t>
            </a:fld>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07BCAF-4C61-BA4D-8BDE-B5E59DDED04A}" type="datetimeFigureOut">
              <a:rPr lang="lv-LV" smtClean="0"/>
              <a:t>01.12.2016</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95621D7E-332E-D140-B034-3531D0152843}" type="slidenum">
              <a:rPr lang="lv-LV" smtClean="0"/>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07BCAF-4C61-BA4D-8BDE-B5E59DDED04A}" type="datetimeFigureOut">
              <a:rPr lang="lv-LV" smtClean="0"/>
              <a:t>01.12.2016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95621D7E-332E-D140-B034-3531D0152843}" type="slidenum">
              <a:rPr lang="lv-LV" smtClean="0"/>
              <a:t>‹#›</a:t>
            </a:fld>
            <a:endParaRPr lang="lv-L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07BCAF-4C61-BA4D-8BDE-B5E59DDED04A}" type="datetimeFigureOut">
              <a:rPr lang="lv-LV" smtClean="0"/>
              <a:t>01.12.2016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95621D7E-332E-D140-B034-3531D0152843}" type="slidenum">
              <a:rPr lang="lv-LV" smtClean="0"/>
              <a:t>‹#›</a:t>
            </a:fld>
            <a:endParaRPr lang="lv-LV"/>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Oriya Sangam MN" charset="0"/>
                <a:ea typeface="Oriya Sangam MN" charset="0"/>
                <a:cs typeface="Oriya Sangam MN" charset="0"/>
              </a:defRPr>
            </a:lvl1pPr>
          </a:lstStyle>
          <a:p>
            <a:fld id="{1707BCAF-4C61-BA4D-8BDE-B5E59DDED04A}" type="datetimeFigureOut">
              <a:rPr lang="lv-LV" smtClean="0"/>
              <a:pPr/>
              <a:t>01.12.2016</a:t>
            </a:fld>
            <a:endParaRPr lang="lv-LV"/>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Oriya Sangam MN" charset="0"/>
                <a:ea typeface="Oriya Sangam MN" charset="0"/>
                <a:cs typeface="Oriya Sangam MN" charset="0"/>
              </a:defRPr>
            </a:lvl1pPr>
          </a:lstStyle>
          <a:p>
            <a:endParaRPr lang="lv-LV"/>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Oriya Sangam MN" charset="0"/>
                <a:ea typeface="Oriya Sangam MN" charset="0"/>
                <a:cs typeface="Oriya Sangam MN" charset="0"/>
              </a:defRPr>
            </a:lvl1pPr>
          </a:lstStyle>
          <a:p>
            <a:fld id="{95621D7E-332E-D140-B034-3531D0152843}" type="slidenum">
              <a:rPr lang="lv-LV" smtClean="0"/>
              <a:pPr/>
              <a:t>‹#›</a:t>
            </a:fld>
            <a:endParaRPr lang="lv-LV"/>
          </a:p>
        </p:txBody>
      </p:sp>
    </p:spTree>
    <p:extLst>
      <p:ext uri="{BB962C8B-B14F-4D97-AF65-F5344CB8AC3E}">
        <p14:creationId xmlns:p14="http://schemas.microsoft.com/office/powerpoint/2010/main" val="230980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spc="-150">
          <a:solidFill>
            <a:schemeClr val="tx1"/>
          </a:solidFill>
          <a:latin typeface="Oriya Sangam MN" charset="0"/>
          <a:ea typeface="Oriya Sangam MN" charset="0"/>
          <a:cs typeface="Oriya Sangam MN"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spc="-150">
          <a:solidFill>
            <a:schemeClr val="tx1"/>
          </a:solidFill>
          <a:latin typeface="Oriya Sangam MN" charset="0"/>
          <a:ea typeface="Oriya Sangam MN" charset="0"/>
          <a:cs typeface="Oriya Sangam M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Oriya Sangam MN" charset="0"/>
          <a:ea typeface="Oriya Sangam MN" charset="0"/>
          <a:cs typeface="Oriya Sangam MN"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Oriya Sangam MN" charset="0"/>
          <a:ea typeface="Oriya Sangam MN" charset="0"/>
          <a:cs typeface="Oriya Sangam MN"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Oriya Sangam MN" charset="0"/>
          <a:ea typeface="Oriya Sangam MN" charset="0"/>
          <a:cs typeface="Oriya Sangam MN"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Oriya Sangam MN" charset="0"/>
          <a:ea typeface="Oriya Sangam MN" charset="0"/>
          <a:cs typeface="Oriya Sangam MN"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580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0077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4774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40578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27959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48776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24591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45588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08532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52571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90910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0182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57604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833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33079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7804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07418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817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24109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79154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16216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Wind of Liepāj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6129"/>
            <a:ext cx="9144000" cy="5143500"/>
          </a:xfrm>
          <a:prstGeom prst="rect">
            <a:avLst/>
          </a:prstGeom>
        </p:spPr>
      </p:pic>
    </p:spTree>
    <p:extLst>
      <p:ext uri="{BB962C8B-B14F-4D97-AF65-F5344CB8AC3E}">
        <p14:creationId xmlns:p14="http://schemas.microsoft.com/office/powerpoint/2010/main" val="2800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46189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7722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31531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8254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2937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09093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96400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173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80017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05734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4263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7487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4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7929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536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90394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01506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384</TotalTime>
  <Words>1461</Words>
  <Application>Microsoft Office PowerPoint</Application>
  <PresentationFormat>On-screen Show (4:3)</PresentationFormat>
  <Paragraphs>177</Paragraphs>
  <Slides>39</Slides>
  <Notes>23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Oriya Sangam MN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Martins Gineitis</dc:creator>
  <cp:lastModifiedBy>Artases Gazarian</cp:lastModifiedBy>
  <cp:revision>34</cp:revision>
  <dcterms:created xsi:type="dcterms:W3CDTF">2016-11-30T10:49:31Z</dcterms:created>
  <dcterms:modified xsi:type="dcterms:W3CDTF">2016-12-01T13:52:47Z</dcterms:modified>
</cp:coreProperties>
</file>