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19" r:id="rId2"/>
    <p:sldId id="347" r:id="rId3"/>
    <p:sldId id="348" r:id="rId4"/>
    <p:sldId id="322" r:id="rId5"/>
    <p:sldId id="376" r:id="rId6"/>
    <p:sldId id="344" r:id="rId7"/>
    <p:sldId id="346" r:id="rId8"/>
    <p:sldId id="360" r:id="rId9"/>
    <p:sldId id="363" r:id="rId10"/>
    <p:sldId id="323" r:id="rId11"/>
    <p:sldId id="332" r:id="rId12"/>
    <p:sldId id="353" r:id="rId13"/>
    <p:sldId id="367" r:id="rId14"/>
    <p:sldId id="368" r:id="rId15"/>
    <p:sldId id="370" r:id="rId16"/>
    <p:sldId id="373" r:id="rId17"/>
    <p:sldId id="372" r:id="rId18"/>
    <p:sldId id="374" r:id="rId19"/>
    <p:sldId id="321" r:id="rId20"/>
    <p:sldId id="359" r:id="rId21"/>
    <p:sldId id="361" r:id="rId22"/>
    <p:sldId id="375" r:id="rId23"/>
    <p:sldId id="377" r:id="rId24"/>
    <p:sldId id="355" r:id="rId25"/>
    <p:sldId id="356" r:id="rId26"/>
    <p:sldId id="350" r:id="rId27"/>
    <p:sldId id="357" r:id="rId28"/>
    <p:sldId id="351" r:id="rId29"/>
    <p:sldId id="354" r:id="rId30"/>
  </p:sldIdLst>
  <p:sldSz cx="9144000" cy="6858000" type="screen4x3"/>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7" autoAdjust="0"/>
    <p:restoredTop sz="94660"/>
  </p:normalViewPr>
  <p:slideViewPr>
    <p:cSldViewPr>
      <p:cViewPr>
        <p:scale>
          <a:sx n="70" d="100"/>
          <a:sy n="70" d="100"/>
        </p:scale>
        <p:origin x="-1380"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EEB976-FAD4-4956-B8D5-048944D370EE}" type="doc">
      <dgm:prSet loTypeId="urn:microsoft.com/office/officeart/2005/8/layout/radial5" loCatId="relationship" qsTypeId="urn:microsoft.com/office/officeart/2005/8/quickstyle/3d2" qsCatId="3D" csTypeId="urn:microsoft.com/office/officeart/2005/8/colors/accent1_5" csCatId="accent1" phldr="1"/>
      <dgm:spPr/>
      <dgm:t>
        <a:bodyPr/>
        <a:lstStyle/>
        <a:p>
          <a:endParaRPr lang="en-US"/>
        </a:p>
      </dgm:t>
    </dgm:pt>
    <dgm:pt modelId="{1E3D56DC-5E1A-4A8E-8547-955311924108}">
      <dgm:prSet phldrT="[Tekstas]"/>
      <dgm:spPr/>
      <dgm:t>
        <a:bodyPr/>
        <a:lstStyle/>
        <a:p>
          <a:r>
            <a:rPr lang="lt-LT" b="1" i="1" dirty="0" smtClean="0">
              <a:latin typeface="Times New Roman" pitchFamily="18" charset="0"/>
              <a:cs typeface="Times New Roman" pitchFamily="18" charset="0"/>
            </a:rPr>
            <a:t>Vykdoma veikla</a:t>
          </a:r>
          <a:endParaRPr lang="en-US" dirty="0">
            <a:latin typeface="Times New Roman" pitchFamily="18" charset="0"/>
            <a:cs typeface="Times New Roman" pitchFamily="18" charset="0"/>
          </a:endParaRPr>
        </a:p>
      </dgm:t>
    </dgm:pt>
    <dgm:pt modelId="{E3BED9C2-06B0-420A-8163-5A3E1700083E}" type="parTrans" cxnId="{FE617240-0A73-40E7-8206-EF6FB8C741C2}">
      <dgm:prSet/>
      <dgm:spPr/>
      <dgm:t>
        <a:bodyPr/>
        <a:lstStyle/>
        <a:p>
          <a:endParaRPr lang="en-US"/>
        </a:p>
      </dgm:t>
    </dgm:pt>
    <dgm:pt modelId="{28C605C0-3A30-4D72-B758-3F23C73F8000}" type="sibTrans" cxnId="{FE617240-0A73-40E7-8206-EF6FB8C741C2}">
      <dgm:prSet/>
      <dgm:spPr/>
      <dgm:t>
        <a:bodyPr/>
        <a:lstStyle/>
        <a:p>
          <a:endParaRPr lang="en-US"/>
        </a:p>
      </dgm:t>
    </dgm:pt>
    <dgm:pt modelId="{B8CFC005-F3D9-4947-834D-779715A128FF}">
      <dgm:prSet custT="1"/>
      <dgm:spPr/>
      <dgm:t>
        <a:bodyPr/>
        <a:lstStyle/>
        <a:p>
          <a:r>
            <a:rPr lang="lt-LT" sz="1600" b="0" dirty="0" smtClean="0">
              <a:latin typeface="Times New Roman" pitchFamily="18" charset="0"/>
              <a:cs typeface="Times New Roman" pitchFamily="18" charset="0"/>
            </a:rPr>
            <a:t>Bendrojo lavinimo mokyklose  ir profesinio mokymo įstaigose</a:t>
          </a:r>
          <a:endParaRPr lang="en-US" sz="1600" b="0" dirty="0">
            <a:latin typeface="Times New Roman" pitchFamily="18" charset="0"/>
            <a:cs typeface="Times New Roman" pitchFamily="18" charset="0"/>
          </a:endParaRPr>
        </a:p>
      </dgm:t>
    </dgm:pt>
    <dgm:pt modelId="{E7382BC1-C251-4DF2-9C9F-9B2825A6220E}" type="parTrans" cxnId="{C22DF978-75B3-4C2B-9F85-31D564C66B06}">
      <dgm:prSet/>
      <dgm:spPr/>
      <dgm:t>
        <a:bodyPr/>
        <a:lstStyle/>
        <a:p>
          <a:endParaRPr lang="en-US"/>
        </a:p>
      </dgm:t>
    </dgm:pt>
    <dgm:pt modelId="{5A9F4EBB-B7A3-4D7C-9E76-CF26DA655798}" type="sibTrans" cxnId="{C22DF978-75B3-4C2B-9F85-31D564C66B06}">
      <dgm:prSet/>
      <dgm:spPr/>
      <dgm:t>
        <a:bodyPr/>
        <a:lstStyle/>
        <a:p>
          <a:endParaRPr lang="en-US"/>
        </a:p>
      </dgm:t>
    </dgm:pt>
    <dgm:pt modelId="{CFABD38D-DDDC-4BE9-8AEF-9D59785B2189}">
      <dgm:prSet custT="1"/>
      <dgm:spPr/>
      <dgm:t>
        <a:bodyPr/>
        <a:lstStyle/>
        <a:p>
          <a:r>
            <a:rPr lang="lt-LT" sz="1600" b="0" dirty="0" smtClean="0">
              <a:latin typeface="Times New Roman" pitchFamily="18" charset="0"/>
              <a:cs typeface="Times New Roman" pitchFamily="18" charset="0"/>
            </a:rPr>
            <a:t>Jaunimo centruose, miesto bendruomenei</a:t>
          </a:r>
          <a:endParaRPr lang="en-US" sz="1600" b="0" dirty="0">
            <a:latin typeface="Times New Roman" pitchFamily="18" charset="0"/>
            <a:cs typeface="Times New Roman" pitchFamily="18" charset="0"/>
          </a:endParaRPr>
        </a:p>
      </dgm:t>
    </dgm:pt>
    <dgm:pt modelId="{29E913CA-0485-477A-AD6D-7578DCA65002}" type="parTrans" cxnId="{6097D137-79AB-4F7A-9131-241131D0C3EA}">
      <dgm:prSet/>
      <dgm:spPr/>
      <dgm:t>
        <a:bodyPr/>
        <a:lstStyle/>
        <a:p>
          <a:endParaRPr lang="en-US"/>
        </a:p>
      </dgm:t>
    </dgm:pt>
    <dgm:pt modelId="{4DDA23FF-135D-405D-9723-4AF3C94FEDE5}" type="sibTrans" cxnId="{6097D137-79AB-4F7A-9131-241131D0C3EA}">
      <dgm:prSet/>
      <dgm:spPr/>
      <dgm:t>
        <a:bodyPr/>
        <a:lstStyle/>
        <a:p>
          <a:endParaRPr lang="en-US"/>
        </a:p>
      </dgm:t>
    </dgm:pt>
    <dgm:pt modelId="{BC9AAEAF-6B23-4A3A-8267-01A0F89D57F9}">
      <dgm:prSet custT="1"/>
      <dgm:spPr/>
      <dgm:t>
        <a:bodyPr/>
        <a:lstStyle/>
        <a:p>
          <a:r>
            <a:rPr lang="lt-LT" sz="1600" b="0" dirty="0" smtClean="0">
              <a:latin typeface="Times New Roman" pitchFamily="18" charset="0"/>
              <a:cs typeface="Times New Roman" pitchFamily="18" charset="0"/>
            </a:rPr>
            <a:t>JPSPP koordinaciniame centre</a:t>
          </a:r>
          <a:endParaRPr lang="en-US" sz="1600" b="0" dirty="0">
            <a:latin typeface="Times New Roman" pitchFamily="18" charset="0"/>
            <a:cs typeface="Times New Roman" pitchFamily="18" charset="0"/>
          </a:endParaRPr>
        </a:p>
      </dgm:t>
    </dgm:pt>
    <dgm:pt modelId="{2A143A93-3BC1-42A8-A80F-AC15D369D0E9}" type="parTrans" cxnId="{DF5E883D-5EFD-4266-851C-9CE8DE204278}">
      <dgm:prSet/>
      <dgm:spPr/>
      <dgm:t>
        <a:bodyPr/>
        <a:lstStyle/>
        <a:p>
          <a:endParaRPr lang="en-US"/>
        </a:p>
      </dgm:t>
    </dgm:pt>
    <dgm:pt modelId="{3E6C571C-AE52-4159-8E9C-405F619DECBE}" type="sibTrans" cxnId="{DF5E883D-5EFD-4266-851C-9CE8DE204278}">
      <dgm:prSet/>
      <dgm:spPr/>
      <dgm:t>
        <a:bodyPr/>
        <a:lstStyle/>
        <a:p>
          <a:endParaRPr lang="en-US"/>
        </a:p>
      </dgm:t>
    </dgm:pt>
    <dgm:pt modelId="{27EAA807-E933-42B5-AB2D-04C3B26F5BF3}">
      <dgm:prSet custT="1"/>
      <dgm:spPr/>
      <dgm:t>
        <a:bodyPr/>
        <a:lstStyle/>
        <a:p>
          <a:r>
            <a:rPr lang="lt-LT" sz="1600" b="0" dirty="0" smtClean="0">
              <a:latin typeface="Times New Roman" pitchFamily="18" charset="0"/>
              <a:cs typeface="Times New Roman" pitchFamily="18" charset="0"/>
            </a:rPr>
            <a:t>Ikimokyklinio ugdymo įstaigose</a:t>
          </a:r>
          <a:endParaRPr lang="en-US" sz="1600" b="0" dirty="0">
            <a:latin typeface="Times New Roman" pitchFamily="18" charset="0"/>
            <a:cs typeface="Times New Roman" pitchFamily="18" charset="0"/>
          </a:endParaRPr>
        </a:p>
      </dgm:t>
    </dgm:pt>
    <dgm:pt modelId="{6046486D-A5AD-4582-B13B-B56B6AA9991C}" type="parTrans" cxnId="{C8338F6E-EB8E-4F1D-8FEB-F8F46959EEAF}">
      <dgm:prSet/>
      <dgm:spPr/>
      <dgm:t>
        <a:bodyPr/>
        <a:lstStyle/>
        <a:p>
          <a:endParaRPr lang="en-US"/>
        </a:p>
      </dgm:t>
    </dgm:pt>
    <dgm:pt modelId="{86402CF7-F900-4490-A152-BE9951C013A9}" type="sibTrans" cxnId="{C8338F6E-EB8E-4F1D-8FEB-F8F46959EEAF}">
      <dgm:prSet/>
      <dgm:spPr/>
      <dgm:t>
        <a:bodyPr/>
        <a:lstStyle/>
        <a:p>
          <a:endParaRPr lang="en-US"/>
        </a:p>
      </dgm:t>
    </dgm:pt>
    <dgm:pt modelId="{2218DD4D-E1C7-44C5-B057-033FA9E4B748}">
      <dgm:prSet/>
      <dgm:spPr/>
      <dgm:t>
        <a:bodyPr/>
        <a:lstStyle/>
        <a:p>
          <a:endParaRPr lang="en-US"/>
        </a:p>
      </dgm:t>
    </dgm:pt>
    <dgm:pt modelId="{BDEB6DB7-7D7F-4573-B24C-63F482FE7056}" type="parTrans" cxnId="{364ADF96-FAF5-4416-A019-332F89B0AEEF}">
      <dgm:prSet/>
      <dgm:spPr/>
      <dgm:t>
        <a:bodyPr/>
        <a:lstStyle/>
        <a:p>
          <a:endParaRPr lang="en-US"/>
        </a:p>
      </dgm:t>
    </dgm:pt>
    <dgm:pt modelId="{ACF1124E-6FC3-42F0-AB05-A17B20EF9897}" type="sibTrans" cxnId="{364ADF96-FAF5-4416-A019-332F89B0AEEF}">
      <dgm:prSet/>
      <dgm:spPr/>
      <dgm:t>
        <a:bodyPr/>
        <a:lstStyle/>
        <a:p>
          <a:endParaRPr lang="en-US"/>
        </a:p>
      </dgm:t>
    </dgm:pt>
    <dgm:pt modelId="{B7E7481B-B492-4296-9C85-02CAE0F950A9}" type="pres">
      <dgm:prSet presAssocID="{87EEB976-FAD4-4956-B8D5-048944D370EE}" presName="Name0" presStyleCnt="0">
        <dgm:presLayoutVars>
          <dgm:chMax val="1"/>
          <dgm:dir/>
          <dgm:animLvl val="ctr"/>
          <dgm:resizeHandles val="exact"/>
        </dgm:presLayoutVars>
      </dgm:prSet>
      <dgm:spPr/>
      <dgm:t>
        <a:bodyPr/>
        <a:lstStyle/>
        <a:p>
          <a:endParaRPr lang="en-US"/>
        </a:p>
      </dgm:t>
    </dgm:pt>
    <dgm:pt modelId="{8996C205-B123-4B3E-AB83-B67BCCF0C1DB}" type="pres">
      <dgm:prSet presAssocID="{1E3D56DC-5E1A-4A8E-8547-955311924108}" presName="centerShape" presStyleLbl="node0" presStyleIdx="0" presStyleCnt="1" custScaleX="137564" custScaleY="123807" custLinFactNeighborX="0" custLinFactNeighborY="-1638"/>
      <dgm:spPr/>
      <dgm:t>
        <a:bodyPr/>
        <a:lstStyle/>
        <a:p>
          <a:endParaRPr lang="en-US"/>
        </a:p>
      </dgm:t>
    </dgm:pt>
    <dgm:pt modelId="{4432F2FD-BE80-49E7-A02A-C86ECE5CCDE3}" type="pres">
      <dgm:prSet presAssocID="{6046486D-A5AD-4582-B13B-B56B6AA9991C}" presName="parTrans" presStyleLbl="sibTrans2D1" presStyleIdx="0" presStyleCnt="4"/>
      <dgm:spPr/>
      <dgm:t>
        <a:bodyPr/>
        <a:lstStyle/>
        <a:p>
          <a:endParaRPr lang="en-US"/>
        </a:p>
      </dgm:t>
    </dgm:pt>
    <dgm:pt modelId="{D7413969-5FD0-42C0-B9D0-4E2ECFD2B866}" type="pres">
      <dgm:prSet presAssocID="{6046486D-A5AD-4582-B13B-B56B6AA9991C}" presName="connectorText" presStyleLbl="sibTrans2D1" presStyleIdx="0" presStyleCnt="4"/>
      <dgm:spPr/>
      <dgm:t>
        <a:bodyPr/>
        <a:lstStyle/>
        <a:p>
          <a:endParaRPr lang="en-US"/>
        </a:p>
      </dgm:t>
    </dgm:pt>
    <dgm:pt modelId="{5FF5C819-6A01-4308-BB1C-4B34B9C8BCE4}" type="pres">
      <dgm:prSet presAssocID="{27EAA807-E933-42B5-AB2D-04C3B26F5BF3}" presName="node" presStyleLbl="node1" presStyleIdx="0" presStyleCnt="4" custScaleX="126002" custRadScaleRad="105555" custRadScaleInc="669">
        <dgm:presLayoutVars>
          <dgm:bulletEnabled val="1"/>
        </dgm:presLayoutVars>
      </dgm:prSet>
      <dgm:spPr/>
      <dgm:t>
        <a:bodyPr/>
        <a:lstStyle/>
        <a:p>
          <a:endParaRPr lang="en-US"/>
        </a:p>
      </dgm:t>
    </dgm:pt>
    <dgm:pt modelId="{B1879C5D-CAD4-41DF-9D9E-E408C0468EFF}" type="pres">
      <dgm:prSet presAssocID="{E7382BC1-C251-4DF2-9C9F-9B2825A6220E}" presName="parTrans" presStyleLbl="sibTrans2D1" presStyleIdx="1" presStyleCnt="4"/>
      <dgm:spPr/>
      <dgm:t>
        <a:bodyPr/>
        <a:lstStyle/>
        <a:p>
          <a:endParaRPr lang="en-US"/>
        </a:p>
      </dgm:t>
    </dgm:pt>
    <dgm:pt modelId="{CD36524C-132B-47B9-BF00-4DEBC8285434}" type="pres">
      <dgm:prSet presAssocID="{E7382BC1-C251-4DF2-9C9F-9B2825A6220E}" presName="connectorText" presStyleLbl="sibTrans2D1" presStyleIdx="1" presStyleCnt="4"/>
      <dgm:spPr/>
      <dgm:t>
        <a:bodyPr/>
        <a:lstStyle/>
        <a:p>
          <a:endParaRPr lang="en-US"/>
        </a:p>
      </dgm:t>
    </dgm:pt>
    <dgm:pt modelId="{F02BF96D-E1DD-4FCA-A62A-AAF374B4B086}" type="pres">
      <dgm:prSet presAssocID="{B8CFC005-F3D9-4947-834D-779715A128FF}" presName="node" presStyleLbl="node1" presStyleIdx="1" presStyleCnt="4" custScaleX="135173" custScaleY="116442" custRadScaleRad="129109" custRadScaleInc="-1925">
        <dgm:presLayoutVars>
          <dgm:bulletEnabled val="1"/>
        </dgm:presLayoutVars>
      </dgm:prSet>
      <dgm:spPr/>
      <dgm:t>
        <a:bodyPr/>
        <a:lstStyle/>
        <a:p>
          <a:endParaRPr lang="en-US"/>
        </a:p>
      </dgm:t>
    </dgm:pt>
    <dgm:pt modelId="{720BB6F8-5ACE-4304-8A28-219ECE028464}" type="pres">
      <dgm:prSet presAssocID="{29E913CA-0485-477A-AD6D-7578DCA65002}" presName="parTrans" presStyleLbl="sibTrans2D1" presStyleIdx="2" presStyleCnt="4"/>
      <dgm:spPr/>
      <dgm:t>
        <a:bodyPr/>
        <a:lstStyle/>
        <a:p>
          <a:endParaRPr lang="en-US"/>
        </a:p>
      </dgm:t>
    </dgm:pt>
    <dgm:pt modelId="{C2E67161-7ACD-4C40-B097-F95C6638CD9C}" type="pres">
      <dgm:prSet presAssocID="{29E913CA-0485-477A-AD6D-7578DCA65002}" presName="connectorText" presStyleLbl="sibTrans2D1" presStyleIdx="2" presStyleCnt="4"/>
      <dgm:spPr/>
      <dgm:t>
        <a:bodyPr/>
        <a:lstStyle/>
        <a:p>
          <a:endParaRPr lang="en-US"/>
        </a:p>
      </dgm:t>
    </dgm:pt>
    <dgm:pt modelId="{91494F8E-38B9-4E91-8175-BCFFE09828EB}" type="pres">
      <dgm:prSet presAssocID="{CFABD38D-DDDC-4BE9-8AEF-9D59785B2189}" presName="node" presStyleLbl="node1" presStyleIdx="2" presStyleCnt="4" custScaleX="116830" custRadScaleRad="106159" custRadScaleInc="377">
        <dgm:presLayoutVars>
          <dgm:bulletEnabled val="1"/>
        </dgm:presLayoutVars>
      </dgm:prSet>
      <dgm:spPr/>
      <dgm:t>
        <a:bodyPr/>
        <a:lstStyle/>
        <a:p>
          <a:endParaRPr lang="en-US"/>
        </a:p>
      </dgm:t>
    </dgm:pt>
    <dgm:pt modelId="{DB95AFE9-E327-4FCB-8238-B0E95866B5A0}" type="pres">
      <dgm:prSet presAssocID="{2A143A93-3BC1-42A8-A80F-AC15D369D0E9}" presName="parTrans" presStyleLbl="sibTrans2D1" presStyleIdx="3" presStyleCnt="4"/>
      <dgm:spPr/>
      <dgm:t>
        <a:bodyPr/>
        <a:lstStyle/>
        <a:p>
          <a:endParaRPr lang="en-US"/>
        </a:p>
      </dgm:t>
    </dgm:pt>
    <dgm:pt modelId="{FF55A4A4-FC58-434D-98A4-9AA6A4C1A8B3}" type="pres">
      <dgm:prSet presAssocID="{2A143A93-3BC1-42A8-A80F-AC15D369D0E9}" presName="connectorText" presStyleLbl="sibTrans2D1" presStyleIdx="3" presStyleCnt="4"/>
      <dgm:spPr/>
      <dgm:t>
        <a:bodyPr/>
        <a:lstStyle/>
        <a:p>
          <a:endParaRPr lang="en-US"/>
        </a:p>
      </dgm:t>
    </dgm:pt>
    <dgm:pt modelId="{A649B76E-14E8-4569-89B4-9D6104C9DF36}" type="pres">
      <dgm:prSet presAssocID="{BC9AAEAF-6B23-4A3A-8267-01A0F89D57F9}" presName="node" presStyleLbl="node1" presStyleIdx="3" presStyleCnt="4" custScaleX="137128" custScaleY="109170" custRadScaleRad="128096" custRadScaleInc="1941">
        <dgm:presLayoutVars>
          <dgm:bulletEnabled val="1"/>
        </dgm:presLayoutVars>
      </dgm:prSet>
      <dgm:spPr/>
      <dgm:t>
        <a:bodyPr/>
        <a:lstStyle/>
        <a:p>
          <a:endParaRPr lang="en-US"/>
        </a:p>
      </dgm:t>
    </dgm:pt>
  </dgm:ptLst>
  <dgm:cxnLst>
    <dgm:cxn modelId="{883C052B-00AC-43DC-AC7E-FB7F022EFE4C}" type="presOf" srcId="{29E913CA-0485-477A-AD6D-7578DCA65002}" destId="{C2E67161-7ACD-4C40-B097-F95C6638CD9C}" srcOrd="1" destOrd="0" presId="urn:microsoft.com/office/officeart/2005/8/layout/radial5"/>
    <dgm:cxn modelId="{FAB22621-8A3C-495E-978F-24A10C360802}" type="presOf" srcId="{E7382BC1-C251-4DF2-9C9F-9B2825A6220E}" destId="{CD36524C-132B-47B9-BF00-4DEBC8285434}" srcOrd="1" destOrd="0" presId="urn:microsoft.com/office/officeart/2005/8/layout/radial5"/>
    <dgm:cxn modelId="{190867F9-5898-4D61-81CA-6EACEB3FBB17}" type="presOf" srcId="{CFABD38D-DDDC-4BE9-8AEF-9D59785B2189}" destId="{91494F8E-38B9-4E91-8175-BCFFE09828EB}" srcOrd="0" destOrd="0" presId="urn:microsoft.com/office/officeart/2005/8/layout/radial5"/>
    <dgm:cxn modelId="{5A701CF7-7697-481E-B455-805EBF09813F}" type="presOf" srcId="{2A143A93-3BC1-42A8-A80F-AC15D369D0E9}" destId="{DB95AFE9-E327-4FCB-8238-B0E95866B5A0}" srcOrd="0" destOrd="0" presId="urn:microsoft.com/office/officeart/2005/8/layout/radial5"/>
    <dgm:cxn modelId="{19F6333A-6A61-46AF-A3A1-16939A5636E1}" type="presOf" srcId="{2A143A93-3BC1-42A8-A80F-AC15D369D0E9}" destId="{FF55A4A4-FC58-434D-98A4-9AA6A4C1A8B3}" srcOrd="1" destOrd="0" presId="urn:microsoft.com/office/officeart/2005/8/layout/radial5"/>
    <dgm:cxn modelId="{117FC6CF-EB94-4DD7-9332-BBD0F9A02195}" type="presOf" srcId="{27EAA807-E933-42B5-AB2D-04C3B26F5BF3}" destId="{5FF5C819-6A01-4308-BB1C-4B34B9C8BCE4}" srcOrd="0" destOrd="0" presId="urn:microsoft.com/office/officeart/2005/8/layout/radial5"/>
    <dgm:cxn modelId="{D7841B61-5A02-4A28-B5F0-D04488B884D6}" type="presOf" srcId="{6046486D-A5AD-4582-B13B-B56B6AA9991C}" destId="{4432F2FD-BE80-49E7-A02A-C86ECE5CCDE3}" srcOrd="0" destOrd="0" presId="urn:microsoft.com/office/officeart/2005/8/layout/radial5"/>
    <dgm:cxn modelId="{C22DF978-75B3-4C2B-9F85-31D564C66B06}" srcId="{1E3D56DC-5E1A-4A8E-8547-955311924108}" destId="{B8CFC005-F3D9-4947-834D-779715A128FF}" srcOrd="1" destOrd="0" parTransId="{E7382BC1-C251-4DF2-9C9F-9B2825A6220E}" sibTransId="{5A9F4EBB-B7A3-4D7C-9E76-CF26DA655798}"/>
    <dgm:cxn modelId="{DF5E883D-5EFD-4266-851C-9CE8DE204278}" srcId="{1E3D56DC-5E1A-4A8E-8547-955311924108}" destId="{BC9AAEAF-6B23-4A3A-8267-01A0F89D57F9}" srcOrd="3" destOrd="0" parTransId="{2A143A93-3BC1-42A8-A80F-AC15D369D0E9}" sibTransId="{3E6C571C-AE52-4159-8E9C-405F619DECBE}"/>
    <dgm:cxn modelId="{924F0D77-9D8A-4BA0-96B4-219D48FD9D6B}" type="presOf" srcId="{6046486D-A5AD-4582-B13B-B56B6AA9991C}" destId="{D7413969-5FD0-42C0-B9D0-4E2ECFD2B866}" srcOrd="1" destOrd="0" presId="urn:microsoft.com/office/officeart/2005/8/layout/radial5"/>
    <dgm:cxn modelId="{C8338F6E-EB8E-4F1D-8FEB-F8F46959EEAF}" srcId="{1E3D56DC-5E1A-4A8E-8547-955311924108}" destId="{27EAA807-E933-42B5-AB2D-04C3B26F5BF3}" srcOrd="0" destOrd="0" parTransId="{6046486D-A5AD-4582-B13B-B56B6AA9991C}" sibTransId="{86402CF7-F900-4490-A152-BE9951C013A9}"/>
    <dgm:cxn modelId="{A957C80A-85DD-428E-809A-D2DAA9E2D753}" type="presOf" srcId="{B8CFC005-F3D9-4947-834D-779715A128FF}" destId="{F02BF96D-E1DD-4FCA-A62A-AAF374B4B086}" srcOrd="0" destOrd="0" presId="urn:microsoft.com/office/officeart/2005/8/layout/radial5"/>
    <dgm:cxn modelId="{23B206A6-AE43-4A16-9EE8-198F86EFD50B}" type="presOf" srcId="{1E3D56DC-5E1A-4A8E-8547-955311924108}" destId="{8996C205-B123-4B3E-AB83-B67BCCF0C1DB}" srcOrd="0" destOrd="0" presId="urn:microsoft.com/office/officeart/2005/8/layout/radial5"/>
    <dgm:cxn modelId="{2010E8D6-5EC8-41E5-9DD9-09664E9868DE}" type="presOf" srcId="{87EEB976-FAD4-4956-B8D5-048944D370EE}" destId="{B7E7481B-B492-4296-9C85-02CAE0F950A9}" srcOrd="0" destOrd="0" presId="urn:microsoft.com/office/officeart/2005/8/layout/radial5"/>
    <dgm:cxn modelId="{6097D137-79AB-4F7A-9131-241131D0C3EA}" srcId="{1E3D56DC-5E1A-4A8E-8547-955311924108}" destId="{CFABD38D-DDDC-4BE9-8AEF-9D59785B2189}" srcOrd="2" destOrd="0" parTransId="{29E913CA-0485-477A-AD6D-7578DCA65002}" sibTransId="{4DDA23FF-135D-405D-9723-4AF3C94FEDE5}"/>
    <dgm:cxn modelId="{10859C46-8814-4E65-A62F-6ACF51CA7F0C}" type="presOf" srcId="{BC9AAEAF-6B23-4A3A-8267-01A0F89D57F9}" destId="{A649B76E-14E8-4569-89B4-9D6104C9DF36}" srcOrd="0" destOrd="0" presId="urn:microsoft.com/office/officeart/2005/8/layout/radial5"/>
    <dgm:cxn modelId="{D99CCBDD-9BA2-42F9-88FF-8728EDF217D1}" type="presOf" srcId="{29E913CA-0485-477A-AD6D-7578DCA65002}" destId="{720BB6F8-5ACE-4304-8A28-219ECE028464}" srcOrd="0" destOrd="0" presId="urn:microsoft.com/office/officeart/2005/8/layout/radial5"/>
    <dgm:cxn modelId="{8FDB0B1A-9DDE-4EFC-8AE9-DCD85F585C54}" type="presOf" srcId="{E7382BC1-C251-4DF2-9C9F-9B2825A6220E}" destId="{B1879C5D-CAD4-41DF-9D9E-E408C0468EFF}" srcOrd="0" destOrd="0" presId="urn:microsoft.com/office/officeart/2005/8/layout/radial5"/>
    <dgm:cxn modelId="{FE617240-0A73-40E7-8206-EF6FB8C741C2}" srcId="{87EEB976-FAD4-4956-B8D5-048944D370EE}" destId="{1E3D56DC-5E1A-4A8E-8547-955311924108}" srcOrd="0" destOrd="0" parTransId="{E3BED9C2-06B0-420A-8163-5A3E1700083E}" sibTransId="{28C605C0-3A30-4D72-B758-3F23C73F8000}"/>
    <dgm:cxn modelId="{364ADF96-FAF5-4416-A019-332F89B0AEEF}" srcId="{87EEB976-FAD4-4956-B8D5-048944D370EE}" destId="{2218DD4D-E1C7-44C5-B057-033FA9E4B748}" srcOrd="1" destOrd="0" parTransId="{BDEB6DB7-7D7F-4573-B24C-63F482FE7056}" sibTransId="{ACF1124E-6FC3-42F0-AB05-A17B20EF9897}"/>
    <dgm:cxn modelId="{8C46FA43-EF91-4F23-A362-FC347DBB69DA}" type="presParOf" srcId="{B7E7481B-B492-4296-9C85-02CAE0F950A9}" destId="{8996C205-B123-4B3E-AB83-B67BCCF0C1DB}" srcOrd="0" destOrd="0" presId="urn:microsoft.com/office/officeart/2005/8/layout/radial5"/>
    <dgm:cxn modelId="{DA358952-B159-4700-B2F5-CDABC4272A5A}" type="presParOf" srcId="{B7E7481B-B492-4296-9C85-02CAE0F950A9}" destId="{4432F2FD-BE80-49E7-A02A-C86ECE5CCDE3}" srcOrd="1" destOrd="0" presId="urn:microsoft.com/office/officeart/2005/8/layout/radial5"/>
    <dgm:cxn modelId="{26953958-0A36-4BE3-9A20-28CC27269D4E}" type="presParOf" srcId="{4432F2FD-BE80-49E7-A02A-C86ECE5CCDE3}" destId="{D7413969-5FD0-42C0-B9D0-4E2ECFD2B866}" srcOrd="0" destOrd="0" presId="urn:microsoft.com/office/officeart/2005/8/layout/radial5"/>
    <dgm:cxn modelId="{FAA8591A-78D8-4A2F-A3B2-26C0B906B5A5}" type="presParOf" srcId="{B7E7481B-B492-4296-9C85-02CAE0F950A9}" destId="{5FF5C819-6A01-4308-BB1C-4B34B9C8BCE4}" srcOrd="2" destOrd="0" presId="urn:microsoft.com/office/officeart/2005/8/layout/radial5"/>
    <dgm:cxn modelId="{BBCD33C8-FEDC-487A-9F49-C5597C33D346}" type="presParOf" srcId="{B7E7481B-B492-4296-9C85-02CAE0F950A9}" destId="{B1879C5D-CAD4-41DF-9D9E-E408C0468EFF}" srcOrd="3" destOrd="0" presId="urn:microsoft.com/office/officeart/2005/8/layout/radial5"/>
    <dgm:cxn modelId="{167CEC31-F882-4AF0-9303-E87363744135}" type="presParOf" srcId="{B1879C5D-CAD4-41DF-9D9E-E408C0468EFF}" destId="{CD36524C-132B-47B9-BF00-4DEBC8285434}" srcOrd="0" destOrd="0" presId="urn:microsoft.com/office/officeart/2005/8/layout/radial5"/>
    <dgm:cxn modelId="{5C5D36B1-4AD3-449E-A471-5DCFACF2E50C}" type="presParOf" srcId="{B7E7481B-B492-4296-9C85-02CAE0F950A9}" destId="{F02BF96D-E1DD-4FCA-A62A-AAF374B4B086}" srcOrd="4" destOrd="0" presId="urn:microsoft.com/office/officeart/2005/8/layout/radial5"/>
    <dgm:cxn modelId="{2DA54476-87B3-414D-9325-9040E236DF14}" type="presParOf" srcId="{B7E7481B-B492-4296-9C85-02CAE0F950A9}" destId="{720BB6F8-5ACE-4304-8A28-219ECE028464}" srcOrd="5" destOrd="0" presId="urn:microsoft.com/office/officeart/2005/8/layout/radial5"/>
    <dgm:cxn modelId="{AE650F4D-73D0-4FCC-AA5D-272B643E0BD8}" type="presParOf" srcId="{720BB6F8-5ACE-4304-8A28-219ECE028464}" destId="{C2E67161-7ACD-4C40-B097-F95C6638CD9C}" srcOrd="0" destOrd="0" presId="urn:microsoft.com/office/officeart/2005/8/layout/radial5"/>
    <dgm:cxn modelId="{22B76853-4315-4046-BE17-DD21DFEB793F}" type="presParOf" srcId="{B7E7481B-B492-4296-9C85-02CAE0F950A9}" destId="{91494F8E-38B9-4E91-8175-BCFFE09828EB}" srcOrd="6" destOrd="0" presId="urn:microsoft.com/office/officeart/2005/8/layout/radial5"/>
    <dgm:cxn modelId="{83FC64B3-8381-4AED-B85E-6810D041C5B4}" type="presParOf" srcId="{B7E7481B-B492-4296-9C85-02CAE0F950A9}" destId="{DB95AFE9-E327-4FCB-8238-B0E95866B5A0}" srcOrd="7" destOrd="0" presId="urn:microsoft.com/office/officeart/2005/8/layout/radial5"/>
    <dgm:cxn modelId="{3D639E3F-0FA7-44FE-B454-92408986449B}" type="presParOf" srcId="{DB95AFE9-E327-4FCB-8238-B0E95866B5A0}" destId="{FF55A4A4-FC58-434D-98A4-9AA6A4C1A8B3}" srcOrd="0" destOrd="0" presId="urn:microsoft.com/office/officeart/2005/8/layout/radial5"/>
    <dgm:cxn modelId="{34E17459-0376-46E2-9542-FA5EE41C1575}" type="presParOf" srcId="{B7E7481B-B492-4296-9C85-02CAE0F950A9}" destId="{A649B76E-14E8-4569-89B4-9D6104C9DF36}"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DDCB62-E8F5-4072-8D16-CCF5ED1D8E4F}" type="doc">
      <dgm:prSet loTypeId="urn:microsoft.com/office/officeart/2005/8/layout/list1" loCatId="list" qsTypeId="urn:microsoft.com/office/officeart/2005/8/quickstyle/3d2" qsCatId="3D" csTypeId="urn:microsoft.com/office/officeart/2005/8/colors/colorful3" csCatId="colorful" phldr="1"/>
      <dgm:spPr/>
      <dgm:t>
        <a:bodyPr/>
        <a:lstStyle/>
        <a:p>
          <a:endParaRPr lang="lt-LT"/>
        </a:p>
      </dgm:t>
    </dgm:pt>
    <dgm:pt modelId="{A29FE133-34B3-4EE3-BD0B-DBA985E6CF93}">
      <dgm:prSet phldrT="[Tekstas]" custT="1"/>
      <dgm:spPr/>
      <dgm:t>
        <a:bodyPr/>
        <a:lstStyle/>
        <a:p>
          <a:r>
            <a:rPr lang="lt-LT" sz="2400" b="0" dirty="0" smtClean="0">
              <a:solidFill>
                <a:schemeClr val="tx1"/>
              </a:solidFill>
              <a:latin typeface="Times New Roman" pitchFamily="18" charset="0"/>
              <a:cs typeface="Times New Roman" pitchFamily="18" charset="0"/>
            </a:rPr>
            <a:t>1. Savižudybių ir </a:t>
          </a:r>
          <a:r>
            <a:rPr lang="lt-LT" sz="2400" b="0" dirty="0" err="1" smtClean="0">
              <a:solidFill>
                <a:schemeClr val="tx1"/>
              </a:solidFill>
              <a:latin typeface="Times New Roman" pitchFamily="18" charset="0"/>
              <a:cs typeface="Times New Roman" pitchFamily="18" charset="0"/>
            </a:rPr>
            <a:t>savižalos</a:t>
          </a:r>
          <a:r>
            <a:rPr lang="lt-LT" sz="2400" b="0" dirty="0" smtClean="0">
              <a:solidFill>
                <a:schemeClr val="tx1"/>
              </a:solidFill>
              <a:latin typeface="Times New Roman" pitchFamily="18" charset="0"/>
              <a:cs typeface="Times New Roman" pitchFamily="18" charset="0"/>
            </a:rPr>
            <a:t> neigiamo poveikio sveikatai mažinimo algoritmas </a:t>
          </a:r>
          <a:endParaRPr lang="lt-LT" sz="2400" b="0" dirty="0">
            <a:solidFill>
              <a:schemeClr val="tx1"/>
            </a:solidFill>
            <a:latin typeface="Times New Roman" pitchFamily="18" charset="0"/>
            <a:cs typeface="Times New Roman" pitchFamily="18" charset="0"/>
          </a:endParaRPr>
        </a:p>
      </dgm:t>
    </dgm:pt>
    <dgm:pt modelId="{04D5D1A4-DBB0-4287-AEF5-52DB3E13275D}" type="parTrans" cxnId="{85389A58-8162-450D-9FA3-AB609CBF48FC}">
      <dgm:prSet/>
      <dgm:spPr/>
      <dgm:t>
        <a:bodyPr/>
        <a:lstStyle/>
        <a:p>
          <a:endParaRPr lang="lt-LT"/>
        </a:p>
      </dgm:t>
    </dgm:pt>
    <dgm:pt modelId="{AAC558AE-0581-4FD8-AA08-F26E688EC925}" type="sibTrans" cxnId="{85389A58-8162-450D-9FA3-AB609CBF48FC}">
      <dgm:prSet/>
      <dgm:spPr/>
      <dgm:t>
        <a:bodyPr/>
        <a:lstStyle/>
        <a:p>
          <a:endParaRPr lang="lt-LT"/>
        </a:p>
      </dgm:t>
    </dgm:pt>
    <dgm:pt modelId="{A8DE8D47-351D-460C-B582-52756FD38379}">
      <dgm:prSet phldrT="[Tekstas]" custT="1"/>
      <dgm:spPr/>
      <dgm:t>
        <a:bodyPr/>
        <a:lstStyle/>
        <a:p>
          <a:r>
            <a:rPr lang="en-US" sz="2400" b="0" i="0" dirty="0" smtClean="0">
              <a:solidFill>
                <a:schemeClr val="tx1"/>
              </a:solidFill>
              <a:latin typeface="Times New Roman" pitchFamily="18" charset="0"/>
              <a:cs typeface="Times New Roman" pitchFamily="18" charset="0"/>
            </a:rPr>
            <a:t>2. </a:t>
          </a:r>
          <a:r>
            <a:rPr lang="lt-LT" sz="2400" b="0" i="0" dirty="0" smtClean="0">
              <a:solidFill>
                <a:schemeClr val="tx1"/>
              </a:solidFill>
              <a:latin typeface="Times New Roman" pitchFamily="18" charset="0"/>
              <a:cs typeface="Times New Roman" pitchFamily="18" charset="0"/>
            </a:rPr>
            <a:t>Sveikatos sutrikimų susijusių su antsvoriu ir nutukimu mažinimo algoritmas</a:t>
          </a:r>
          <a:endParaRPr lang="lt-LT" sz="2400" b="0" i="0" dirty="0">
            <a:solidFill>
              <a:schemeClr val="tx1"/>
            </a:solidFill>
            <a:latin typeface="Times New Roman" pitchFamily="18" charset="0"/>
            <a:cs typeface="Times New Roman" pitchFamily="18" charset="0"/>
          </a:endParaRPr>
        </a:p>
      </dgm:t>
    </dgm:pt>
    <dgm:pt modelId="{5244336F-D914-4A9D-A5E8-6A308C0EC4FF}" type="parTrans" cxnId="{188DC093-41E6-427F-B496-FB1B5FE1D8CD}">
      <dgm:prSet/>
      <dgm:spPr/>
      <dgm:t>
        <a:bodyPr/>
        <a:lstStyle/>
        <a:p>
          <a:endParaRPr lang="lt-LT"/>
        </a:p>
      </dgm:t>
    </dgm:pt>
    <dgm:pt modelId="{26FF5CB3-DDC2-410A-A508-0F159A472C61}" type="sibTrans" cxnId="{188DC093-41E6-427F-B496-FB1B5FE1D8CD}">
      <dgm:prSet/>
      <dgm:spPr/>
      <dgm:t>
        <a:bodyPr/>
        <a:lstStyle/>
        <a:p>
          <a:endParaRPr lang="lt-LT"/>
        </a:p>
      </dgm:t>
    </dgm:pt>
    <dgm:pt modelId="{83743670-50F1-4367-A3A7-4C4BB97F3775}">
      <dgm:prSet phldrT="[Tekstas]" custT="1"/>
      <dgm:spPr/>
      <dgm:t>
        <a:bodyPr/>
        <a:lstStyle/>
        <a:p>
          <a:endParaRPr lang="lt-LT" sz="1600" b="1" dirty="0">
            <a:solidFill>
              <a:schemeClr val="tx1"/>
            </a:solidFill>
            <a:latin typeface="Times New Roman" pitchFamily="18" charset="0"/>
            <a:cs typeface="Times New Roman" pitchFamily="18" charset="0"/>
          </a:endParaRPr>
        </a:p>
      </dgm:t>
    </dgm:pt>
    <dgm:pt modelId="{8F5C89FA-F24F-4076-A7C5-29B3717E42E2}" type="parTrans" cxnId="{B0821DD6-471A-4375-8340-C9162372C689}">
      <dgm:prSet/>
      <dgm:spPr/>
      <dgm:t>
        <a:bodyPr/>
        <a:lstStyle/>
        <a:p>
          <a:endParaRPr lang="lt-LT"/>
        </a:p>
      </dgm:t>
    </dgm:pt>
    <dgm:pt modelId="{C21A8DA3-444D-425B-A1DD-C2C7BCEF21A9}" type="sibTrans" cxnId="{B0821DD6-471A-4375-8340-C9162372C689}">
      <dgm:prSet/>
      <dgm:spPr/>
      <dgm:t>
        <a:bodyPr/>
        <a:lstStyle/>
        <a:p>
          <a:endParaRPr lang="lt-LT"/>
        </a:p>
      </dgm:t>
    </dgm:pt>
    <dgm:pt modelId="{671B669F-94EC-43F0-98EC-93D1A4F2DA69}">
      <dgm:prSet phldrT="[Tekstas]" custT="1"/>
      <dgm:spPr/>
      <dgm:t>
        <a:bodyPr/>
        <a:lstStyle/>
        <a:p>
          <a:endParaRPr lang="lt-LT" sz="1600" b="1" dirty="0">
            <a:solidFill>
              <a:schemeClr val="tx1"/>
            </a:solidFill>
            <a:latin typeface="Times New Roman" panose="02020603050405020304" pitchFamily="18" charset="0"/>
            <a:cs typeface="Times New Roman" panose="02020603050405020304" pitchFamily="18" charset="0"/>
          </a:endParaRPr>
        </a:p>
      </dgm:t>
    </dgm:pt>
    <dgm:pt modelId="{17E1F894-77F7-4E91-B760-C6708736361D}" type="parTrans" cxnId="{0845F647-A600-4E28-9F21-82A1C7B22A48}">
      <dgm:prSet/>
      <dgm:spPr/>
      <dgm:t>
        <a:bodyPr/>
        <a:lstStyle/>
        <a:p>
          <a:endParaRPr lang="lt-LT"/>
        </a:p>
      </dgm:t>
    </dgm:pt>
    <dgm:pt modelId="{AC2ACA0B-C22A-45A5-82A9-7DA63CC9C2D6}" type="sibTrans" cxnId="{0845F647-A600-4E28-9F21-82A1C7B22A48}">
      <dgm:prSet/>
      <dgm:spPr/>
      <dgm:t>
        <a:bodyPr/>
        <a:lstStyle/>
        <a:p>
          <a:endParaRPr lang="lt-LT"/>
        </a:p>
      </dgm:t>
    </dgm:pt>
    <dgm:pt modelId="{BCC482D8-D533-447A-98D6-82B28E883027}" type="pres">
      <dgm:prSet presAssocID="{32DDCB62-E8F5-4072-8D16-CCF5ED1D8E4F}" presName="linear" presStyleCnt="0">
        <dgm:presLayoutVars>
          <dgm:dir/>
          <dgm:animLvl val="lvl"/>
          <dgm:resizeHandles val="exact"/>
        </dgm:presLayoutVars>
      </dgm:prSet>
      <dgm:spPr/>
      <dgm:t>
        <a:bodyPr/>
        <a:lstStyle/>
        <a:p>
          <a:endParaRPr lang="lt-LT"/>
        </a:p>
      </dgm:t>
    </dgm:pt>
    <dgm:pt modelId="{CC00C4C1-3EC6-4071-8397-AB6ED8376F0B}" type="pres">
      <dgm:prSet presAssocID="{A29FE133-34B3-4EE3-BD0B-DBA985E6CF93}" presName="parentLin" presStyleCnt="0"/>
      <dgm:spPr/>
      <dgm:t>
        <a:bodyPr/>
        <a:lstStyle/>
        <a:p>
          <a:endParaRPr lang="lt-LT"/>
        </a:p>
      </dgm:t>
    </dgm:pt>
    <dgm:pt modelId="{470487F0-21F5-44A3-B409-4292AAFCDCDE}" type="pres">
      <dgm:prSet presAssocID="{A29FE133-34B3-4EE3-BD0B-DBA985E6CF93}" presName="parentLeftMargin" presStyleLbl="node1" presStyleIdx="0" presStyleCnt="4"/>
      <dgm:spPr/>
      <dgm:t>
        <a:bodyPr/>
        <a:lstStyle/>
        <a:p>
          <a:endParaRPr lang="lt-LT"/>
        </a:p>
      </dgm:t>
    </dgm:pt>
    <dgm:pt modelId="{087AFC76-C556-4F5B-B85C-C4A036D1E6E9}" type="pres">
      <dgm:prSet presAssocID="{A29FE133-34B3-4EE3-BD0B-DBA985E6CF93}" presName="parentText" presStyleLbl="node1" presStyleIdx="0" presStyleCnt="4" custScaleX="132819" custScaleY="137328">
        <dgm:presLayoutVars>
          <dgm:chMax val="0"/>
          <dgm:bulletEnabled val="1"/>
        </dgm:presLayoutVars>
      </dgm:prSet>
      <dgm:spPr/>
      <dgm:t>
        <a:bodyPr/>
        <a:lstStyle/>
        <a:p>
          <a:endParaRPr lang="lt-LT"/>
        </a:p>
      </dgm:t>
    </dgm:pt>
    <dgm:pt modelId="{4BF0261B-0653-475C-B0F4-B1F73E7F3C03}" type="pres">
      <dgm:prSet presAssocID="{A29FE133-34B3-4EE3-BD0B-DBA985E6CF93}" presName="negativeSpace" presStyleCnt="0"/>
      <dgm:spPr/>
      <dgm:t>
        <a:bodyPr/>
        <a:lstStyle/>
        <a:p>
          <a:endParaRPr lang="lt-LT"/>
        </a:p>
      </dgm:t>
    </dgm:pt>
    <dgm:pt modelId="{D514B361-A21D-49CC-882A-19B16D88C44E}" type="pres">
      <dgm:prSet presAssocID="{A29FE133-34B3-4EE3-BD0B-DBA985E6CF93}" presName="childText" presStyleLbl="conFgAcc1" presStyleIdx="0" presStyleCnt="4">
        <dgm:presLayoutVars>
          <dgm:bulletEnabled val="1"/>
        </dgm:presLayoutVars>
      </dgm:prSet>
      <dgm:spPr/>
      <dgm:t>
        <a:bodyPr/>
        <a:lstStyle/>
        <a:p>
          <a:endParaRPr lang="lt-LT"/>
        </a:p>
      </dgm:t>
    </dgm:pt>
    <dgm:pt modelId="{FC33AFCA-242A-418C-8216-D48DE9DA6217}" type="pres">
      <dgm:prSet presAssocID="{AAC558AE-0581-4FD8-AA08-F26E688EC925}" presName="spaceBetweenRectangles" presStyleCnt="0"/>
      <dgm:spPr/>
      <dgm:t>
        <a:bodyPr/>
        <a:lstStyle/>
        <a:p>
          <a:endParaRPr lang="lt-LT"/>
        </a:p>
      </dgm:t>
    </dgm:pt>
    <dgm:pt modelId="{9B5F68E1-0383-4A32-A9F4-B16A7FA02131}" type="pres">
      <dgm:prSet presAssocID="{A8DE8D47-351D-460C-B582-52756FD38379}" presName="parentLin" presStyleCnt="0"/>
      <dgm:spPr/>
      <dgm:t>
        <a:bodyPr/>
        <a:lstStyle/>
        <a:p>
          <a:endParaRPr lang="lt-LT"/>
        </a:p>
      </dgm:t>
    </dgm:pt>
    <dgm:pt modelId="{F448B1DD-287F-441B-8E69-73E24EDBEFD2}" type="pres">
      <dgm:prSet presAssocID="{A8DE8D47-351D-460C-B582-52756FD38379}" presName="parentLeftMargin" presStyleLbl="node1" presStyleIdx="0" presStyleCnt="4"/>
      <dgm:spPr/>
      <dgm:t>
        <a:bodyPr/>
        <a:lstStyle/>
        <a:p>
          <a:endParaRPr lang="lt-LT"/>
        </a:p>
      </dgm:t>
    </dgm:pt>
    <dgm:pt modelId="{514E0FF4-C3B1-4F38-B63E-7B267E57C25F}" type="pres">
      <dgm:prSet presAssocID="{A8DE8D47-351D-460C-B582-52756FD38379}" presName="parentText" presStyleLbl="node1" presStyleIdx="1" presStyleCnt="4" custScaleX="132819" custScaleY="151828">
        <dgm:presLayoutVars>
          <dgm:chMax val="0"/>
          <dgm:bulletEnabled val="1"/>
        </dgm:presLayoutVars>
      </dgm:prSet>
      <dgm:spPr/>
      <dgm:t>
        <a:bodyPr/>
        <a:lstStyle/>
        <a:p>
          <a:endParaRPr lang="lt-LT"/>
        </a:p>
      </dgm:t>
    </dgm:pt>
    <dgm:pt modelId="{15933C33-69AE-49E0-A9A3-26D067A4A15B}" type="pres">
      <dgm:prSet presAssocID="{A8DE8D47-351D-460C-B582-52756FD38379}" presName="negativeSpace" presStyleCnt="0"/>
      <dgm:spPr/>
      <dgm:t>
        <a:bodyPr/>
        <a:lstStyle/>
        <a:p>
          <a:endParaRPr lang="lt-LT"/>
        </a:p>
      </dgm:t>
    </dgm:pt>
    <dgm:pt modelId="{24B4262E-2AAB-4155-8FA3-40179F9189A7}" type="pres">
      <dgm:prSet presAssocID="{A8DE8D47-351D-460C-B582-52756FD38379}" presName="childText" presStyleLbl="conFgAcc1" presStyleIdx="1" presStyleCnt="4">
        <dgm:presLayoutVars>
          <dgm:bulletEnabled val="1"/>
        </dgm:presLayoutVars>
      </dgm:prSet>
      <dgm:spPr/>
      <dgm:t>
        <a:bodyPr/>
        <a:lstStyle/>
        <a:p>
          <a:endParaRPr lang="lt-LT"/>
        </a:p>
      </dgm:t>
    </dgm:pt>
    <dgm:pt modelId="{AA413C87-5698-448A-815B-96A29AB1AEA6}" type="pres">
      <dgm:prSet presAssocID="{26FF5CB3-DDC2-410A-A508-0F159A472C61}" presName="spaceBetweenRectangles" presStyleCnt="0"/>
      <dgm:spPr/>
      <dgm:t>
        <a:bodyPr/>
        <a:lstStyle/>
        <a:p>
          <a:endParaRPr lang="lt-LT"/>
        </a:p>
      </dgm:t>
    </dgm:pt>
    <dgm:pt modelId="{5B61643E-7B0A-442E-A709-CA327011FC28}" type="pres">
      <dgm:prSet presAssocID="{83743670-50F1-4367-A3A7-4C4BB97F3775}" presName="parentLin" presStyleCnt="0"/>
      <dgm:spPr/>
      <dgm:t>
        <a:bodyPr/>
        <a:lstStyle/>
        <a:p>
          <a:endParaRPr lang="lt-LT"/>
        </a:p>
      </dgm:t>
    </dgm:pt>
    <dgm:pt modelId="{59E715E7-25F5-4D8B-B266-17C1BCCEB04D}" type="pres">
      <dgm:prSet presAssocID="{83743670-50F1-4367-A3A7-4C4BB97F3775}" presName="parentLeftMargin" presStyleLbl="node1" presStyleIdx="1" presStyleCnt="4"/>
      <dgm:spPr/>
      <dgm:t>
        <a:bodyPr/>
        <a:lstStyle/>
        <a:p>
          <a:endParaRPr lang="lt-LT"/>
        </a:p>
      </dgm:t>
    </dgm:pt>
    <dgm:pt modelId="{291D353D-5C45-4E0A-AA65-28C367B4F0C9}" type="pres">
      <dgm:prSet presAssocID="{83743670-50F1-4367-A3A7-4C4BB97F3775}" presName="parentText" presStyleLbl="node1" presStyleIdx="2" presStyleCnt="4" custScaleX="132819" custScaleY="155251">
        <dgm:presLayoutVars>
          <dgm:chMax val="0"/>
          <dgm:bulletEnabled val="1"/>
        </dgm:presLayoutVars>
      </dgm:prSet>
      <dgm:spPr/>
      <dgm:t>
        <a:bodyPr/>
        <a:lstStyle/>
        <a:p>
          <a:endParaRPr lang="lt-LT"/>
        </a:p>
      </dgm:t>
    </dgm:pt>
    <dgm:pt modelId="{C2957020-CF46-4AA6-A02C-D69F86BC46F9}" type="pres">
      <dgm:prSet presAssocID="{83743670-50F1-4367-A3A7-4C4BB97F3775}" presName="negativeSpace" presStyleCnt="0"/>
      <dgm:spPr/>
      <dgm:t>
        <a:bodyPr/>
        <a:lstStyle/>
        <a:p>
          <a:endParaRPr lang="lt-LT"/>
        </a:p>
      </dgm:t>
    </dgm:pt>
    <dgm:pt modelId="{2DC2894A-5582-4C92-8591-49AF49E58A92}" type="pres">
      <dgm:prSet presAssocID="{83743670-50F1-4367-A3A7-4C4BB97F3775}" presName="childText" presStyleLbl="conFgAcc1" presStyleIdx="2" presStyleCnt="4">
        <dgm:presLayoutVars>
          <dgm:bulletEnabled val="1"/>
        </dgm:presLayoutVars>
      </dgm:prSet>
      <dgm:spPr/>
      <dgm:t>
        <a:bodyPr/>
        <a:lstStyle/>
        <a:p>
          <a:endParaRPr lang="lt-LT"/>
        </a:p>
      </dgm:t>
    </dgm:pt>
    <dgm:pt modelId="{78220269-7DD8-42E6-A8DB-65556F9FCFC3}" type="pres">
      <dgm:prSet presAssocID="{C21A8DA3-444D-425B-A1DD-C2C7BCEF21A9}" presName="spaceBetweenRectangles" presStyleCnt="0"/>
      <dgm:spPr/>
      <dgm:t>
        <a:bodyPr/>
        <a:lstStyle/>
        <a:p>
          <a:endParaRPr lang="lt-LT"/>
        </a:p>
      </dgm:t>
    </dgm:pt>
    <dgm:pt modelId="{5C376B67-9024-4C26-B3E7-2CB0A7789888}" type="pres">
      <dgm:prSet presAssocID="{671B669F-94EC-43F0-98EC-93D1A4F2DA69}" presName="parentLin" presStyleCnt="0"/>
      <dgm:spPr/>
      <dgm:t>
        <a:bodyPr/>
        <a:lstStyle/>
        <a:p>
          <a:endParaRPr lang="lt-LT"/>
        </a:p>
      </dgm:t>
    </dgm:pt>
    <dgm:pt modelId="{DC14744D-43FD-4AE2-988F-4C6D59D2EA3D}" type="pres">
      <dgm:prSet presAssocID="{671B669F-94EC-43F0-98EC-93D1A4F2DA69}" presName="parentLeftMargin" presStyleLbl="node1" presStyleIdx="2" presStyleCnt="4"/>
      <dgm:spPr/>
      <dgm:t>
        <a:bodyPr/>
        <a:lstStyle/>
        <a:p>
          <a:endParaRPr lang="lt-LT"/>
        </a:p>
      </dgm:t>
    </dgm:pt>
    <dgm:pt modelId="{CB1B60EE-CFBA-4C6C-BF74-48F0A734851E}" type="pres">
      <dgm:prSet presAssocID="{671B669F-94EC-43F0-98EC-93D1A4F2DA69}" presName="parentText" presStyleLbl="node1" presStyleIdx="3" presStyleCnt="4" custScaleX="132819" custScaleY="133395">
        <dgm:presLayoutVars>
          <dgm:chMax val="0"/>
          <dgm:bulletEnabled val="1"/>
        </dgm:presLayoutVars>
      </dgm:prSet>
      <dgm:spPr/>
      <dgm:t>
        <a:bodyPr/>
        <a:lstStyle/>
        <a:p>
          <a:endParaRPr lang="lt-LT"/>
        </a:p>
      </dgm:t>
    </dgm:pt>
    <dgm:pt modelId="{118874BA-BC88-4CFA-BAF6-1347F887E82D}" type="pres">
      <dgm:prSet presAssocID="{671B669F-94EC-43F0-98EC-93D1A4F2DA69}" presName="negativeSpace" presStyleCnt="0"/>
      <dgm:spPr/>
      <dgm:t>
        <a:bodyPr/>
        <a:lstStyle/>
        <a:p>
          <a:endParaRPr lang="lt-LT"/>
        </a:p>
      </dgm:t>
    </dgm:pt>
    <dgm:pt modelId="{59F42321-49D3-463C-BBDB-DA7E31A24550}" type="pres">
      <dgm:prSet presAssocID="{671B669F-94EC-43F0-98EC-93D1A4F2DA69}" presName="childText" presStyleLbl="conFgAcc1" presStyleIdx="3" presStyleCnt="4">
        <dgm:presLayoutVars>
          <dgm:bulletEnabled val="1"/>
        </dgm:presLayoutVars>
      </dgm:prSet>
      <dgm:spPr/>
      <dgm:t>
        <a:bodyPr/>
        <a:lstStyle/>
        <a:p>
          <a:endParaRPr lang="lt-LT"/>
        </a:p>
      </dgm:t>
    </dgm:pt>
  </dgm:ptLst>
  <dgm:cxnLst>
    <dgm:cxn modelId="{F051DF0C-AB50-44D3-B487-95080A027A01}" type="presOf" srcId="{83743670-50F1-4367-A3A7-4C4BB97F3775}" destId="{291D353D-5C45-4E0A-AA65-28C367B4F0C9}" srcOrd="1" destOrd="0" presId="urn:microsoft.com/office/officeart/2005/8/layout/list1"/>
    <dgm:cxn modelId="{9E7ED45E-0B03-4752-A1AE-C45EF9F2058D}" type="presOf" srcId="{83743670-50F1-4367-A3A7-4C4BB97F3775}" destId="{59E715E7-25F5-4D8B-B266-17C1BCCEB04D}" srcOrd="0" destOrd="0" presId="urn:microsoft.com/office/officeart/2005/8/layout/list1"/>
    <dgm:cxn modelId="{04F24B3D-4A9C-448A-B568-2AF1122AF569}" type="presOf" srcId="{671B669F-94EC-43F0-98EC-93D1A4F2DA69}" destId="{CB1B60EE-CFBA-4C6C-BF74-48F0A734851E}" srcOrd="1" destOrd="0" presId="urn:microsoft.com/office/officeart/2005/8/layout/list1"/>
    <dgm:cxn modelId="{FA8BC400-79CB-4F0B-A0D7-DC7CA3E85C87}" type="presOf" srcId="{A8DE8D47-351D-460C-B582-52756FD38379}" destId="{F448B1DD-287F-441B-8E69-73E24EDBEFD2}" srcOrd="0" destOrd="0" presId="urn:microsoft.com/office/officeart/2005/8/layout/list1"/>
    <dgm:cxn modelId="{FD9EC15B-7612-473A-A3F2-69E12EA0BFB0}" type="presOf" srcId="{32DDCB62-E8F5-4072-8D16-CCF5ED1D8E4F}" destId="{BCC482D8-D533-447A-98D6-82B28E883027}" srcOrd="0" destOrd="0" presId="urn:microsoft.com/office/officeart/2005/8/layout/list1"/>
    <dgm:cxn modelId="{188DC093-41E6-427F-B496-FB1B5FE1D8CD}" srcId="{32DDCB62-E8F5-4072-8D16-CCF5ED1D8E4F}" destId="{A8DE8D47-351D-460C-B582-52756FD38379}" srcOrd="1" destOrd="0" parTransId="{5244336F-D914-4A9D-A5E8-6A308C0EC4FF}" sibTransId="{26FF5CB3-DDC2-410A-A508-0F159A472C61}"/>
    <dgm:cxn modelId="{85389A58-8162-450D-9FA3-AB609CBF48FC}" srcId="{32DDCB62-E8F5-4072-8D16-CCF5ED1D8E4F}" destId="{A29FE133-34B3-4EE3-BD0B-DBA985E6CF93}" srcOrd="0" destOrd="0" parTransId="{04D5D1A4-DBB0-4287-AEF5-52DB3E13275D}" sibTransId="{AAC558AE-0581-4FD8-AA08-F26E688EC925}"/>
    <dgm:cxn modelId="{080AC63B-083E-4FCE-8B3E-F5ED14796F17}" type="presOf" srcId="{A8DE8D47-351D-460C-B582-52756FD38379}" destId="{514E0FF4-C3B1-4F38-B63E-7B267E57C25F}" srcOrd="1" destOrd="0" presId="urn:microsoft.com/office/officeart/2005/8/layout/list1"/>
    <dgm:cxn modelId="{0AB33488-5150-4265-8C16-A72D87FDAD7E}" type="presOf" srcId="{A29FE133-34B3-4EE3-BD0B-DBA985E6CF93}" destId="{470487F0-21F5-44A3-B409-4292AAFCDCDE}" srcOrd="0" destOrd="0" presId="urn:microsoft.com/office/officeart/2005/8/layout/list1"/>
    <dgm:cxn modelId="{E3D01B2C-A227-4207-ABFF-AE38D409A24E}" type="presOf" srcId="{671B669F-94EC-43F0-98EC-93D1A4F2DA69}" destId="{DC14744D-43FD-4AE2-988F-4C6D59D2EA3D}" srcOrd="0" destOrd="0" presId="urn:microsoft.com/office/officeart/2005/8/layout/list1"/>
    <dgm:cxn modelId="{65837317-2E7A-43CD-BA7E-587A2A6CAEA7}" type="presOf" srcId="{A29FE133-34B3-4EE3-BD0B-DBA985E6CF93}" destId="{087AFC76-C556-4F5B-B85C-C4A036D1E6E9}" srcOrd="1" destOrd="0" presId="urn:microsoft.com/office/officeart/2005/8/layout/list1"/>
    <dgm:cxn modelId="{B0821DD6-471A-4375-8340-C9162372C689}" srcId="{32DDCB62-E8F5-4072-8D16-CCF5ED1D8E4F}" destId="{83743670-50F1-4367-A3A7-4C4BB97F3775}" srcOrd="2" destOrd="0" parTransId="{8F5C89FA-F24F-4076-A7C5-29B3717E42E2}" sibTransId="{C21A8DA3-444D-425B-A1DD-C2C7BCEF21A9}"/>
    <dgm:cxn modelId="{0845F647-A600-4E28-9F21-82A1C7B22A48}" srcId="{32DDCB62-E8F5-4072-8D16-CCF5ED1D8E4F}" destId="{671B669F-94EC-43F0-98EC-93D1A4F2DA69}" srcOrd="3" destOrd="0" parTransId="{17E1F894-77F7-4E91-B760-C6708736361D}" sibTransId="{AC2ACA0B-C22A-45A5-82A9-7DA63CC9C2D6}"/>
    <dgm:cxn modelId="{A3B40722-B0FD-4D76-A53B-3565E3A1BFB6}" type="presParOf" srcId="{BCC482D8-D533-447A-98D6-82B28E883027}" destId="{CC00C4C1-3EC6-4071-8397-AB6ED8376F0B}" srcOrd="0" destOrd="0" presId="urn:microsoft.com/office/officeart/2005/8/layout/list1"/>
    <dgm:cxn modelId="{B5E2C7CA-2A4E-4BF7-8CF5-74885D59C94C}" type="presParOf" srcId="{CC00C4C1-3EC6-4071-8397-AB6ED8376F0B}" destId="{470487F0-21F5-44A3-B409-4292AAFCDCDE}" srcOrd="0" destOrd="0" presId="urn:microsoft.com/office/officeart/2005/8/layout/list1"/>
    <dgm:cxn modelId="{0E7D616C-639D-48FD-895F-6265732D9CBF}" type="presParOf" srcId="{CC00C4C1-3EC6-4071-8397-AB6ED8376F0B}" destId="{087AFC76-C556-4F5B-B85C-C4A036D1E6E9}" srcOrd="1" destOrd="0" presId="urn:microsoft.com/office/officeart/2005/8/layout/list1"/>
    <dgm:cxn modelId="{BA5DE968-4B96-4131-A9E4-089660AC3A0B}" type="presParOf" srcId="{BCC482D8-D533-447A-98D6-82B28E883027}" destId="{4BF0261B-0653-475C-B0F4-B1F73E7F3C03}" srcOrd="1" destOrd="0" presId="urn:microsoft.com/office/officeart/2005/8/layout/list1"/>
    <dgm:cxn modelId="{F8C6230C-9D88-4518-ACE2-9DD2B2042365}" type="presParOf" srcId="{BCC482D8-D533-447A-98D6-82B28E883027}" destId="{D514B361-A21D-49CC-882A-19B16D88C44E}" srcOrd="2" destOrd="0" presId="urn:microsoft.com/office/officeart/2005/8/layout/list1"/>
    <dgm:cxn modelId="{2368A424-EFF1-499F-8875-C8E64BC531A3}" type="presParOf" srcId="{BCC482D8-D533-447A-98D6-82B28E883027}" destId="{FC33AFCA-242A-418C-8216-D48DE9DA6217}" srcOrd="3" destOrd="0" presId="urn:microsoft.com/office/officeart/2005/8/layout/list1"/>
    <dgm:cxn modelId="{94302B5D-0054-47F8-AE6E-FDC7A42F6109}" type="presParOf" srcId="{BCC482D8-D533-447A-98D6-82B28E883027}" destId="{9B5F68E1-0383-4A32-A9F4-B16A7FA02131}" srcOrd="4" destOrd="0" presId="urn:microsoft.com/office/officeart/2005/8/layout/list1"/>
    <dgm:cxn modelId="{FE2A7E80-4104-4995-AD40-935274D2374F}" type="presParOf" srcId="{9B5F68E1-0383-4A32-A9F4-B16A7FA02131}" destId="{F448B1DD-287F-441B-8E69-73E24EDBEFD2}" srcOrd="0" destOrd="0" presId="urn:microsoft.com/office/officeart/2005/8/layout/list1"/>
    <dgm:cxn modelId="{26595E7D-6A28-40E9-B717-FE651FEDDC78}" type="presParOf" srcId="{9B5F68E1-0383-4A32-A9F4-B16A7FA02131}" destId="{514E0FF4-C3B1-4F38-B63E-7B267E57C25F}" srcOrd="1" destOrd="0" presId="urn:microsoft.com/office/officeart/2005/8/layout/list1"/>
    <dgm:cxn modelId="{A6DECF4E-AEB3-430C-B69B-929B034E60C3}" type="presParOf" srcId="{BCC482D8-D533-447A-98D6-82B28E883027}" destId="{15933C33-69AE-49E0-A9A3-26D067A4A15B}" srcOrd="5" destOrd="0" presId="urn:microsoft.com/office/officeart/2005/8/layout/list1"/>
    <dgm:cxn modelId="{0FEA35FE-8E6A-4BBF-BDA6-E9CA87146ACC}" type="presParOf" srcId="{BCC482D8-D533-447A-98D6-82B28E883027}" destId="{24B4262E-2AAB-4155-8FA3-40179F9189A7}" srcOrd="6" destOrd="0" presId="urn:microsoft.com/office/officeart/2005/8/layout/list1"/>
    <dgm:cxn modelId="{C50A60D7-1C47-4D82-8A82-03CF544E6981}" type="presParOf" srcId="{BCC482D8-D533-447A-98D6-82B28E883027}" destId="{AA413C87-5698-448A-815B-96A29AB1AEA6}" srcOrd="7" destOrd="0" presId="urn:microsoft.com/office/officeart/2005/8/layout/list1"/>
    <dgm:cxn modelId="{9CB47154-B76C-479B-A4A0-740D471183BB}" type="presParOf" srcId="{BCC482D8-D533-447A-98D6-82B28E883027}" destId="{5B61643E-7B0A-442E-A709-CA327011FC28}" srcOrd="8" destOrd="0" presId="urn:microsoft.com/office/officeart/2005/8/layout/list1"/>
    <dgm:cxn modelId="{6846FB7C-DEA2-4DAE-891F-5EEC85CB6A06}" type="presParOf" srcId="{5B61643E-7B0A-442E-A709-CA327011FC28}" destId="{59E715E7-25F5-4D8B-B266-17C1BCCEB04D}" srcOrd="0" destOrd="0" presId="urn:microsoft.com/office/officeart/2005/8/layout/list1"/>
    <dgm:cxn modelId="{79DA7DEF-6497-46D4-9451-F15649BE5882}" type="presParOf" srcId="{5B61643E-7B0A-442E-A709-CA327011FC28}" destId="{291D353D-5C45-4E0A-AA65-28C367B4F0C9}" srcOrd="1" destOrd="0" presId="urn:microsoft.com/office/officeart/2005/8/layout/list1"/>
    <dgm:cxn modelId="{E0B3D6E7-6FD6-4754-9A45-A30047CBDB9B}" type="presParOf" srcId="{BCC482D8-D533-447A-98D6-82B28E883027}" destId="{C2957020-CF46-4AA6-A02C-D69F86BC46F9}" srcOrd="9" destOrd="0" presId="urn:microsoft.com/office/officeart/2005/8/layout/list1"/>
    <dgm:cxn modelId="{8B27BD12-9C33-438A-A6FB-23F7887FAF80}" type="presParOf" srcId="{BCC482D8-D533-447A-98D6-82B28E883027}" destId="{2DC2894A-5582-4C92-8591-49AF49E58A92}" srcOrd="10" destOrd="0" presId="urn:microsoft.com/office/officeart/2005/8/layout/list1"/>
    <dgm:cxn modelId="{97640C1E-408B-41BC-8E13-B3B734053A10}" type="presParOf" srcId="{BCC482D8-D533-447A-98D6-82B28E883027}" destId="{78220269-7DD8-42E6-A8DB-65556F9FCFC3}" srcOrd="11" destOrd="0" presId="urn:microsoft.com/office/officeart/2005/8/layout/list1"/>
    <dgm:cxn modelId="{8B383D4A-64F2-497D-8444-9095D70525EF}" type="presParOf" srcId="{BCC482D8-D533-447A-98D6-82B28E883027}" destId="{5C376B67-9024-4C26-B3E7-2CB0A7789888}" srcOrd="12" destOrd="0" presId="urn:microsoft.com/office/officeart/2005/8/layout/list1"/>
    <dgm:cxn modelId="{336A246B-F812-4FE3-A05E-C24118267D4A}" type="presParOf" srcId="{5C376B67-9024-4C26-B3E7-2CB0A7789888}" destId="{DC14744D-43FD-4AE2-988F-4C6D59D2EA3D}" srcOrd="0" destOrd="0" presId="urn:microsoft.com/office/officeart/2005/8/layout/list1"/>
    <dgm:cxn modelId="{F6F6FBFE-DDAC-4B1F-9EF3-A43AFB3C0407}" type="presParOf" srcId="{5C376B67-9024-4C26-B3E7-2CB0A7789888}" destId="{CB1B60EE-CFBA-4C6C-BF74-48F0A734851E}" srcOrd="1" destOrd="0" presId="urn:microsoft.com/office/officeart/2005/8/layout/list1"/>
    <dgm:cxn modelId="{FB6A1BF7-41DA-4F71-B589-005349D5B085}" type="presParOf" srcId="{BCC482D8-D533-447A-98D6-82B28E883027}" destId="{118874BA-BC88-4CFA-BAF6-1347F887E82D}" srcOrd="13" destOrd="0" presId="urn:microsoft.com/office/officeart/2005/8/layout/list1"/>
    <dgm:cxn modelId="{991E47DE-8A70-4119-B6E3-05CE3D103058}" type="presParOf" srcId="{BCC482D8-D533-447A-98D6-82B28E883027}" destId="{59F42321-49D3-463C-BBDB-DA7E31A24550}"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5B17E4-AC47-4BCC-B555-6DDFFBE769B6}"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lt-LT"/>
        </a:p>
      </dgm:t>
    </dgm:pt>
    <dgm:pt modelId="{C15E7CBA-4116-483F-826E-E42C3D1EBD42}">
      <dgm:prSet phldrT="[Text]" custT="1"/>
      <dgm:spPr/>
      <dgm:t>
        <a:bodyPr/>
        <a:lstStyle/>
        <a:p>
          <a:r>
            <a:rPr lang="en-US" sz="2200" dirty="0" err="1" smtClean="0">
              <a:latin typeface="Times New Roman" pitchFamily="18" charset="0"/>
              <a:cs typeface="Times New Roman" pitchFamily="18" charset="0"/>
            </a:rPr>
            <a:t>Aplinkos</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testavimas</a:t>
          </a:r>
          <a:endParaRPr lang="lt-LT" sz="2200" dirty="0">
            <a:latin typeface="Times New Roman" pitchFamily="18" charset="0"/>
            <a:cs typeface="Times New Roman" pitchFamily="18" charset="0"/>
          </a:endParaRPr>
        </a:p>
      </dgm:t>
    </dgm:pt>
    <dgm:pt modelId="{2A9968D8-64D5-48DD-8647-E1EAAFF917E6}" type="parTrans" cxnId="{1FA71F15-F156-47AD-B625-B9310BA3804F}">
      <dgm:prSet/>
      <dgm:spPr/>
      <dgm:t>
        <a:bodyPr/>
        <a:lstStyle/>
        <a:p>
          <a:endParaRPr lang="lt-LT"/>
        </a:p>
      </dgm:t>
    </dgm:pt>
    <dgm:pt modelId="{A3AB83C5-708A-45A8-9B25-6ECF7D92CC3D}" type="sibTrans" cxnId="{1FA71F15-F156-47AD-B625-B9310BA3804F}">
      <dgm:prSet/>
      <dgm:spPr/>
      <dgm:t>
        <a:bodyPr/>
        <a:lstStyle/>
        <a:p>
          <a:endParaRPr lang="lt-LT"/>
        </a:p>
      </dgm:t>
    </dgm:pt>
    <dgm:pt modelId="{91A8567E-89C4-49EA-ABE5-EB4DB75AB0E1}">
      <dgm:prSet phldrT="[Text]" custT="1"/>
      <dgm:spPr/>
      <dgm:t>
        <a:bodyPr/>
        <a:lstStyle/>
        <a:p>
          <a:r>
            <a:rPr lang="lt-LT" sz="2100" dirty="0" smtClean="0">
              <a:latin typeface="Times New Roman" pitchFamily="18" charset="0"/>
              <a:cs typeface="Times New Roman" pitchFamily="18" charset="0"/>
            </a:rPr>
            <a:t>Įstaigų supažindinimas su rezultatais</a:t>
          </a:r>
          <a:endParaRPr lang="lt-LT" sz="2100" dirty="0">
            <a:latin typeface="Times New Roman" pitchFamily="18" charset="0"/>
            <a:cs typeface="Times New Roman" pitchFamily="18" charset="0"/>
          </a:endParaRPr>
        </a:p>
      </dgm:t>
    </dgm:pt>
    <dgm:pt modelId="{335E2CB5-03AF-4E72-A381-C2C80223D479}" type="parTrans" cxnId="{7331B041-76DA-4575-B314-58270A28E9B8}">
      <dgm:prSet/>
      <dgm:spPr/>
      <dgm:t>
        <a:bodyPr/>
        <a:lstStyle/>
        <a:p>
          <a:endParaRPr lang="lt-LT"/>
        </a:p>
      </dgm:t>
    </dgm:pt>
    <dgm:pt modelId="{57747361-0F15-4EE8-ADE1-48372CD2B74D}" type="sibTrans" cxnId="{7331B041-76DA-4575-B314-58270A28E9B8}">
      <dgm:prSet/>
      <dgm:spPr/>
      <dgm:t>
        <a:bodyPr/>
        <a:lstStyle/>
        <a:p>
          <a:endParaRPr lang="lt-LT"/>
        </a:p>
      </dgm:t>
    </dgm:pt>
    <dgm:pt modelId="{123AFA6A-E61F-4D2F-8922-E6085F1E90AE}">
      <dgm:prSet phldrT="[Text]" custT="1"/>
      <dgm:spPr/>
      <dgm:t>
        <a:bodyPr/>
        <a:lstStyle/>
        <a:p>
          <a:r>
            <a:rPr lang="lt-LT" sz="2200" dirty="0" smtClean="0">
              <a:latin typeface="Times New Roman" pitchFamily="18" charset="0"/>
              <a:cs typeface="Times New Roman" pitchFamily="18" charset="0"/>
            </a:rPr>
            <a:t>Susitikimai su mokyklos bendruomene (pedagogais, tėvais, vaikais)</a:t>
          </a:r>
          <a:endParaRPr lang="lt-LT" sz="2200" dirty="0">
            <a:latin typeface="Times New Roman" pitchFamily="18" charset="0"/>
            <a:cs typeface="Times New Roman" pitchFamily="18" charset="0"/>
          </a:endParaRPr>
        </a:p>
      </dgm:t>
    </dgm:pt>
    <dgm:pt modelId="{307A46B9-D304-4C18-91D0-6FE386B2226C}" type="parTrans" cxnId="{D27E3001-1264-44C3-A053-85D6A19A4406}">
      <dgm:prSet/>
      <dgm:spPr/>
      <dgm:t>
        <a:bodyPr/>
        <a:lstStyle/>
        <a:p>
          <a:endParaRPr lang="lt-LT"/>
        </a:p>
      </dgm:t>
    </dgm:pt>
    <dgm:pt modelId="{53ECE6EB-50C4-4F5E-A39E-E6A85DEAA82A}" type="sibTrans" cxnId="{D27E3001-1264-44C3-A053-85D6A19A4406}">
      <dgm:prSet/>
      <dgm:spPr/>
      <dgm:t>
        <a:bodyPr/>
        <a:lstStyle/>
        <a:p>
          <a:endParaRPr lang="lt-LT"/>
        </a:p>
      </dgm:t>
    </dgm:pt>
    <dgm:pt modelId="{4FB37B81-CD52-4B1C-A70A-4EDD31696F7D}">
      <dgm:prSet phldrT="[Text]" custT="1"/>
      <dgm:spPr/>
      <dgm:t>
        <a:bodyPr/>
        <a:lstStyle/>
        <a:p>
          <a:r>
            <a:rPr lang="lt-LT" sz="2200" dirty="0" smtClean="0">
              <a:latin typeface="Times New Roman" pitchFamily="18" charset="0"/>
              <a:cs typeface="Times New Roman" pitchFamily="18" charset="0"/>
            </a:rPr>
            <a:t>Tikslinės prevencijos planavimas</a:t>
          </a:r>
          <a:endParaRPr lang="lt-LT" sz="2200" dirty="0">
            <a:latin typeface="Times New Roman" pitchFamily="18" charset="0"/>
            <a:cs typeface="Times New Roman" pitchFamily="18" charset="0"/>
          </a:endParaRPr>
        </a:p>
      </dgm:t>
    </dgm:pt>
    <dgm:pt modelId="{94B19155-088D-4358-A739-DE096A44860D}" type="parTrans" cxnId="{6D35EFB9-6A1E-4078-92BB-46D4CC19FC83}">
      <dgm:prSet/>
      <dgm:spPr/>
      <dgm:t>
        <a:bodyPr/>
        <a:lstStyle/>
        <a:p>
          <a:endParaRPr lang="lt-LT"/>
        </a:p>
      </dgm:t>
    </dgm:pt>
    <dgm:pt modelId="{ED259E61-4AF1-408A-9B84-CA7D500087D2}" type="sibTrans" cxnId="{6D35EFB9-6A1E-4078-92BB-46D4CC19FC83}">
      <dgm:prSet/>
      <dgm:spPr/>
      <dgm:t>
        <a:bodyPr/>
        <a:lstStyle/>
        <a:p>
          <a:endParaRPr lang="lt-LT"/>
        </a:p>
      </dgm:t>
    </dgm:pt>
    <dgm:pt modelId="{28F267AA-C18F-4901-A8BA-2C983BB851BA}" type="pres">
      <dgm:prSet presAssocID="{605B17E4-AC47-4BCC-B555-6DDFFBE769B6}" presName="rootnode" presStyleCnt="0">
        <dgm:presLayoutVars>
          <dgm:chMax/>
          <dgm:chPref/>
          <dgm:dir/>
          <dgm:animLvl val="lvl"/>
        </dgm:presLayoutVars>
      </dgm:prSet>
      <dgm:spPr/>
      <dgm:t>
        <a:bodyPr/>
        <a:lstStyle/>
        <a:p>
          <a:endParaRPr lang="lt-LT"/>
        </a:p>
      </dgm:t>
    </dgm:pt>
    <dgm:pt modelId="{BA25530D-9494-4CFA-97F8-1F153BD67319}" type="pres">
      <dgm:prSet presAssocID="{C15E7CBA-4116-483F-826E-E42C3D1EBD42}" presName="composite" presStyleCnt="0"/>
      <dgm:spPr/>
    </dgm:pt>
    <dgm:pt modelId="{F366AB26-CB37-4FD5-9158-18D458C71CCE}" type="pres">
      <dgm:prSet presAssocID="{C15E7CBA-4116-483F-826E-E42C3D1EBD42}" presName="LShape" presStyleLbl="alignNode1" presStyleIdx="0" presStyleCnt="7"/>
      <dgm:spPr/>
    </dgm:pt>
    <dgm:pt modelId="{8E86663F-95E2-400E-AF4D-BC495D6843DE}" type="pres">
      <dgm:prSet presAssocID="{C15E7CBA-4116-483F-826E-E42C3D1EBD42}" presName="ParentText" presStyleLbl="revTx" presStyleIdx="0" presStyleCnt="4">
        <dgm:presLayoutVars>
          <dgm:chMax val="0"/>
          <dgm:chPref val="0"/>
          <dgm:bulletEnabled val="1"/>
        </dgm:presLayoutVars>
      </dgm:prSet>
      <dgm:spPr/>
      <dgm:t>
        <a:bodyPr/>
        <a:lstStyle/>
        <a:p>
          <a:endParaRPr lang="lt-LT"/>
        </a:p>
      </dgm:t>
    </dgm:pt>
    <dgm:pt modelId="{C68E430A-A1EA-462B-8AA5-BE1BB3934949}" type="pres">
      <dgm:prSet presAssocID="{C15E7CBA-4116-483F-826E-E42C3D1EBD42}" presName="Triangle" presStyleLbl="alignNode1" presStyleIdx="1" presStyleCnt="7"/>
      <dgm:spPr/>
    </dgm:pt>
    <dgm:pt modelId="{8A029B54-E8A7-4FE0-9350-F3F67981C9E1}" type="pres">
      <dgm:prSet presAssocID="{A3AB83C5-708A-45A8-9B25-6ECF7D92CC3D}" presName="sibTrans" presStyleCnt="0"/>
      <dgm:spPr/>
    </dgm:pt>
    <dgm:pt modelId="{6E88FB02-BAFD-4380-9702-50E37D1A732C}" type="pres">
      <dgm:prSet presAssocID="{A3AB83C5-708A-45A8-9B25-6ECF7D92CC3D}" presName="space" presStyleCnt="0"/>
      <dgm:spPr/>
    </dgm:pt>
    <dgm:pt modelId="{AC59C357-46B0-4142-B1AF-1C7DC0BE218A}" type="pres">
      <dgm:prSet presAssocID="{91A8567E-89C4-49EA-ABE5-EB4DB75AB0E1}" presName="composite" presStyleCnt="0"/>
      <dgm:spPr/>
    </dgm:pt>
    <dgm:pt modelId="{ECE38880-1616-4458-9343-44CE5540665B}" type="pres">
      <dgm:prSet presAssocID="{91A8567E-89C4-49EA-ABE5-EB4DB75AB0E1}" presName="LShape" presStyleLbl="alignNode1" presStyleIdx="2" presStyleCnt="7"/>
      <dgm:spPr/>
    </dgm:pt>
    <dgm:pt modelId="{894950A2-D257-43D9-B4B4-DF15581A5BCE}" type="pres">
      <dgm:prSet presAssocID="{91A8567E-89C4-49EA-ABE5-EB4DB75AB0E1}" presName="ParentText" presStyleLbl="revTx" presStyleIdx="1" presStyleCnt="4">
        <dgm:presLayoutVars>
          <dgm:chMax val="0"/>
          <dgm:chPref val="0"/>
          <dgm:bulletEnabled val="1"/>
        </dgm:presLayoutVars>
      </dgm:prSet>
      <dgm:spPr/>
      <dgm:t>
        <a:bodyPr/>
        <a:lstStyle/>
        <a:p>
          <a:endParaRPr lang="lt-LT"/>
        </a:p>
      </dgm:t>
    </dgm:pt>
    <dgm:pt modelId="{037DBFAA-1B8E-4B6A-A12F-F6C42EBB62C7}" type="pres">
      <dgm:prSet presAssocID="{91A8567E-89C4-49EA-ABE5-EB4DB75AB0E1}" presName="Triangle" presStyleLbl="alignNode1" presStyleIdx="3" presStyleCnt="7"/>
      <dgm:spPr/>
    </dgm:pt>
    <dgm:pt modelId="{6F2F8155-2660-4070-9D4D-A9EF6C7BF494}" type="pres">
      <dgm:prSet presAssocID="{57747361-0F15-4EE8-ADE1-48372CD2B74D}" presName="sibTrans" presStyleCnt="0"/>
      <dgm:spPr/>
    </dgm:pt>
    <dgm:pt modelId="{1E54F591-03E8-464F-AF2B-8543648DDA00}" type="pres">
      <dgm:prSet presAssocID="{57747361-0F15-4EE8-ADE1-48372CD2B74D}" presName="space" presStyleCnt="0"/>
      <dgm:spPr/>
    </dgm:pt>
    <dgm:pt modelId="{099E6C55-10C3-4DDD-857B-C6886A1AE1BB}" type="pres">
      <dgm:prSet presAssocID="{123AFA6A-E61F-4D2F-8922-E6085F1E90AE}" presName="composite" presStyleCnt="0"/>
      <dgm:spPr/>
    </dgm:pt>
    <dgm:pt modelId="{80FA98F2-C4E5-4D16-905E-400A044A4B5F}" type="pres">
      <dgm:prSet presAssocID="{123AFA6A-E61F-4D2F-8922-E6085F1E90AE}" presName="LShape" presStyleLbl="alignNode1" presStyleIdx="4" presStyleCnt="7"/>
      <dgm:spPr/>
    </dgm:pt>
    <dgm:pt modelId="{5F09A02F-7550-471C-8076-5994DC8F029E}" type="pres">
      <dgm:prSet presAssocID="{123AFA6A-E61F-4D2F-8922-E6085F1E90AE}" presName="ParentText" presStyleLbl="revTx" presStyleIdx="2" presStyleCnt="4">
        <dgm:presLayoutVars>
          <dgm:chMax val="0"/>
          <dgm:chPref val="0"/>
          <dgm:bulletEnabled val="1"/>
        </dgm:presLayoutVars>
      </dgm:prSet>
      <dgm:spPr/>
      <dgm:t>
        <a:bodyPr/>
        <a:lstStyle/>
        <a:p>
          <a:endParaRPr lang="lt-LT"/>
        </a:p>
      </dgm:t>
    </dgm:pt>
    <dgm:pt modelId="{BA17C5D3-8E69-4112-BBF7-30CDB8C2EB51}" type="pres">
      <dgm:prSet presAssocID="{123AFA6A-E61F-4D2F-8922-E6085F1E90AE}" presName="Triangle" presStyleLbl="alignNode1" presStyleIdx="5" presStyleCnt="7"/>
      <dgm:spPr/>
    </dgm:pt>
    <dgm:pt modelId="{E22EC66D-E6B6-47EA-8539-E5A04A12D078}" type="pres">
      <dgm:prSet presAssocID="{53ECE6EB-50C4-4F5E-A39E-E6A85DEAA82A}" presName="sibTrans" presStyleCnt="0"/>
      <dgm:spPr/>
    </dgm:pt>
    <dgm:pt modelId="{A6D26B63-7ECC-4700-9781-C542AAE19AEB}" type="pres">
      <dgm:prSet presAssocID="{53ECE6EB-50C4-4F5E-A39E-E6A85DEAA82A}" presName="space" presStyleCnt="0"/>
      <dgm:spPr/>
    </dgm:pt>
    <dgm:pt modelId="{E6CF0D5D-7C1C-472C-8A0F-1D0CCF23BC92}" type="pres">
      <dgm:prSet presAssocID="{4FB37B81-CD52-4B1C-A70A-4EDD31696F7D}" presName="composite" presStyleCnt="0"/>
      <dgm:spPr/>
    </dgm:pt>
    <dgm:pt modelId="{D2A6CA44-1B6D-492D-B834-974DFBE73759}" type="pres">
      <dgm:prSet presAssocID="{4FB37B81-CD52-4B1C-A70A-4EDD31696F7D}" presName="LShape" presStyleLbl="alignNode1" presStyleIdx="6" presStyleCnt="7"/>
      <dgm:spPr/>
    </dgm:pt>
    <dgm:pt modelId="{BC4CE197-8BB1-4415-A96B-CA15EFE657E5}" type="pres">
      <dgm:prSet presAssocID="{4FB37B81-CD52-4B1C-A70A-4EDD31696F7D}" presName="ParentText" presStyleLbl="revTx" presStyleIdx="3" presStyleCnt="4">
        <dgm:presLayoutVars>
          <dgm:chMax val="0"/>
          <dgm:chPref val="0"/>
          <dgm:bulletEnabled val="1"/>
        </dgm:presLayoutVars>
      </dgm:prSet>
      <dgm:spPr/>
      <dgm:t>
        <a:bodyPr/>
        <a:lstStyle/>
        <a:p>
          <a:endParaRPr lang="lt-LT"/>
        </a:p>
      </dgm:t>
    </dgm:pt>
  </dgm:ptLst>
  <dgm:cxnLst>
    <dgm:cxn modelId="{D27E3001-1264-44C3-A053-85D6A19A4406}" srcId="{605B17E4-AC47-4BCC-B555-6DDFFBE769B6}" destId="{123AFA6A-E61F-4D2F-8922-E6085F1E90AE}" srcOrd="2" destOrd="0" parTransId="{307A46B9-D304-4C18-91D0-6FE386B2226C}" sibTransId="{53ECE6EB-50C4-4F5E-A39E-E6A85DEAA82A}"/>
    <dgm:cxn modelId="{7331B041-76DA-4575-B314-58270A28E9B8}" srcId="{605B17E4-AC47-4BCC-B555-6DDFFBE769B6}" destId="{91A8567E-89C4-49EA-ABE5-EB4DB75AB0E1}" srcOrd="1" destOrd="0" parTransId="{335E2CB5-03AF-4E72-A381-C2C80223D479}" sibTransId="{57747361-0F15-4EE8-ADE1-48372CD2B74D}"/>
    <dgm:cxn modelId="{561CF1B0-AC5B-473B-A35C-18FDC4D21FB2}" type="presOf" srcId="{123AFA6A-E61F-4D2F-8922-E6085F1E90AE}" destId="{5F09A02F-7550-471C-8076-5994DC8F029E}" srcOrd="0" destOrd="0" presId="urn:microsoft.com/office/officeart/2009/3/layout/StepUpProcess"/>
    <dgm:cxn modelId="{1AFDBD9C-8511-4A66-B4ED-E1525EEAB169}" type="presOf" srcId="{C15E7CBA-4116-483F-826E-E42C3D1EBD42}" destId="{8E86663F-95E2-400E-AF4D-BC495D6843DE}" srcOrd="0" destOrd="0" presId="urn:microsoft.com/office/officeart/2009/3/layout/StepUpProcess"/>
    <dgm:cxn modelId="{6F0B8139-B43D-42BE-8D18-5E6DDFD526EB}" type="presOf" srcId="{605B17E4-AC47-4BCC-B555-6DDFFBE769B6}" destId="{28F267AA-C18F-4901-A8BA-2C983BB851BA}" srcOrd="0" destOrd="0" presId="urn:microsoft.com/office/officeart/2009/3/layout/StepUpProcess"/>
    <dgm:cxn modelId="{362DC1F0-9369-4F9E-AE6A-BB2706A0A620}" type="presOf" srcId="{4FB37B81-CD52-4B1C-A70A-4EDD31696F7D}" destId="{BC4CE197-8BB1-4415-A96B-CA15EFE657E5}" srcOrd="0" destOrd="0" presId="urn:microsoft.com/office/officeart/2009/3/layout/StepUpProcess"/>
    <dgm:cxn modelId="{46C76250-BE12-4838-8617-A57E78BF1D74}" type="presOf" srcId="{91A8567E-89C4-49EA-ABE5-EB4DB75AB0E1}" destId="{894950A2-D257-43D9-B4B4-DF15581A5BCE}" srcOrd="0" destOrd="0" presId="urn:microsoft.com/office/officeart/2009/3/layout/StepUpProcess"/>
    <dgm:cxn modelId="{1FA71F15-F156-47AD-B625-B9310BA3804F}" srcId="{605B17E4-AC47-4BCC-B555-6DDFFBE769B6}" destId="{C15E7CBA-4116-483F-826E-E42C3D1EBD42}" srcOrd="0" destOrd="0" parTransId="{2A9968D8-64D5-48DD-8647-E1EAAFF917E6}" sibTransId="{A3AB83C5-708A-45A8-9B25-6ECF7D92CC3D}"/>
    <dgm:cxn modelId="{6D35EFB9-6A1E-4078-92BB-46D4CC19FC83}" srcId="{605B17E4-AC47-4BCC-B555-6DDFFBE769B6}" destId="{4FB37B81-CD52-4B1C-A70A-4EDD31696F7D}" srcOrd="3" destOrd="0" parTransId="{94B19155-088D-4358-A739-DE096A44860D}" sibTransId="{ED259E61-4AF1-408A-9B84-CA7D500087D2}"/>
    <dgm:cxn modelId="{E83E6709-C6F7-4B42-AA72-FEBDE4D211EC}" type="presParOf" srcId="{28F267AA-C18F-4901-A8BA-2C983BB851BA}" destId="{BA25530D-9494-4CFA-97F8-1F153BD67319}" srcOrd="0" destOrd="0" presId="urn:microsoft.com/office/officeart/2009/3/layout/StepUpProcess"/>
    <dgm:cxn modelId="{B6BC7DD6-B291-4F2E-B0B2-DD2D5D620972}" type="presParOf" srcId="{BA25530D-9494-4CFA-97F8-1F153BD67319}" destId="{F366AB26-CB37-4FD5-9158-18D458C71CCE}" srcOrd="0" destOrd="0" presId="urn:microsoft.com/office/officeart/2009/3/layout/StepUpProcess"/>
    <dgm:cxn modelId="{C38FBF9C-7763-438A-A6C7-490F2EAB2E32}" type="presParOf" srcId="{BA25530D-9494-4CFA-97F8-1F153BD67319}" destId="{8E86663F-95E2-400E-AF4D-BC495D6843DE}" srcOrd="1" destOrd="0" presId="urn:microsoft.com/office/officeart/2009/3/layout/StepUpProcess"/>
    <dgm:cxn modelId="{9FD453E5-59E3-4AA5-A14D-439E67DAE3D3}" type="presParOf" srcId="{BA25530D-9494-4CFA-97F8-1F153BD67319}" destId="{C68E430A-A1EA-462B-8AA5-BE1BB3934949}" srcOrd="2" destOrd="0" presId="urn:microsoft.com/office/officeart/2009/3/layout/StepUpProcess"/>
    <dgm:cxn modelId="{1ABFE114-1FF8-472D-90E2-A3F7FD5A153E}" type="presParOf" srcId="{28F267AA-C18F-4901-A8BA-2C983BB851BA}" destId="{8A029B54-E8A7-4FE0-9350-F3F67981C9E1}" srcOrd="1" destOrd="0" presId="urn:microsoft.com/office/officeart/2009/3/layout/StepUpProcess"/>
    <dgm:cxn modelId="{D3BC4CC4-0FE8-4336-A190-C7C2F24C4DAB}" type="presParOf" srcId="{8A029B54-E8A7-4FE0-9350-F3F67981C9E1}" destId="{6E88FB02-BAFD-4380-9702-50E37D1A732C}" srcOrd="0" destOrd="0" presId="urn:microsoft.com/office/officeart/2009/3/layout/StepUpProcess"/>
    <dgm:cxn modelId="{1D8A3851-927D-4074-AE72-521B90ECC33B}" type="presParOf" srcId="{28F267AA-C18F-4901-A8BA-2C983BB851BA}" destId="{AC59C357-46B0-4142-B1AF-1C7DC0BE218A}" srcOrd="2" destOrd="0" presId="urn:microsoft.com/office/officeart/2009/3/layout/StepUpProcess"/>
    <dgm:cxn modelId="{FF5BC524-90EB-4FF3-94DD-9A399F3E8E26}" type="presParOf" srcId="{AC59C357-46B0-4142-B1AF-1C7DC0BE218A}" destId="{ECE38880-1616-4458-9343-44CE5540665B}" srcOrd="0" destOrd="0" presId="urn:microsoft.com/office/officeart/2009/3/layout/StepUpProcess"/>
    <dgm:cxn modelId="{DAB72B46-B2E1-4EBB-8D2C-427347323344}" type="presParOf" srcId="{AC59C357-46B0-4142-B1AF-1C7DC0BE218A}" destId="{894950A2-D257-43D9-B4B4-DF15581A5BCE}" srcOrd="1" destOrd="0" presId="urn:microsoft.com/office/officeart/2009/3/layout/StepUpProcess"/>
    <dgm:cxn modelId="{0D6EDB4F-53E4-4169-AD72-52DC4CAB8495}" type="presParOf" srcId="{AC59C357-46B0-4142-B1AF-1C7DC0BE218A}" destId="{037DBFAA-1B8E-4B6A-A12F-F6C42EBB62C7}" srcOrd="2" destOrd="0" presId="urn:microsoft.com/office/officeart/2009/3/layout/StepUpProcess"/>
    <dgm:cxn modelId="{03CD5953-2228-4CCC-BA19-F6B9C8432B79}" type="presParOf" srcId="{28F267AA-C18F-4901-A8BA-2C983BB851BA}" destId="{6F2F8155-2660-4070-9D4D-A9EF6C7BF494}" srcOrd="3" destOrd="0" presId="urn:microsoft.com/office/officeart/2009/3/layout/StepUpProcess"/>
    <dgm:cxn modelId="{90107DB8-BD8A-4F4D-A3F3-D1302C7E6219}" type="presParOf" srcId="{6F2F8155-2660-4070-9D4D-A9EF6C7BF494}" destId="{1E54F591-03E8-464F-AF2B-8543648DDA00}" srcOrd="0" destOrd="0" presId="urn:microsoft.com/office/officeart/2009/3/layout/StepUpProcess"/>
    <dgm:cxn modelId="{9F6E31DE-DD62-431A-B901-CF5B16B72868}" type="presParOf" srcId="{28F267AA-C18F-4901-A8BA-2C983BB851BA}" destId="{099E6C55-10C3-4DDD-857B-C6886A1AE1BB}" srcOrd="4" destOrd="0" presId="urn:microsoft.com/office/officeart/2009/3/layout/StepUpProcess"/>
    <dgm:cxn modelId="{CD5BF38C-7095-48EA-887D-24940C42B25D}" type="presParOf" srcId="{099E6C55-10C3-4DDD-857B-C6886A1AE1BB}" destId="{80FA98F2-C4E5-4D16-905E-400A044A4B5F}" srcOrd="0" destOrd="0" presId="urn:microsoft.com/office/officeart/2009/3/layout/StepUpProcess"/>
    <dgm:cxn modelId="{F5E6230C-9E88-42F2-9E22-E40B7BF0D0E2}" type="presParOf" srcId="{099E6C55-10C3-4DDD-857B-C6886A1AE1BB}" destId="{5F09A02F-7550-471C-8076-5994DC8F029E}" srcOrd="1" destOrd="0" presId="urn:microsoft.com/office/officeart/2009/3/layout/StepUpProcess"/>
    <dgm:cxn modelId="{A739B1CD-A0D8-4425-B9D6-480D31C80A0C}" type="presParOf" srcId="{099E6C55-10C3-4DDD-857B-C6886A1AE1BB}" destId="{BA17C5D3-8E69-4112-BBF7-30CDB8C2EB51}" srcOrd="2" destOrd="0" presId="urn:microsoft.com/office/officeart/2009/3/layout/StepUpProcess"/>
    <dgm:cxn modelId="{F1380CF7-49E8-44A6-B90E-A19D25CAD9AC}" type="presParOf" srcId="{28F267AA-C18F-4901-A8BA-2C983BB851BA}" destId="{E22EC66D-E6B6-47EA-8539-E5A04A12D078}" srcOrd="5" destOrd="0" presId="urn:microsoft.com/office/officeart/2009/3/layout/StepUpProcess"/>
    <dgm:cxn modelId="{641386BA-E2BA-4EB1-973F-036D030332B4}" type="presParOf" srcId="{E22EC66D-E6B6-47EA-8539-E5A04A12D078}" destId="{A6D26B63-7ECC-4700-9781-C542AAE19AEB}" srcOrd="0" destOrd="0" presId="urn:microsoft.com/office/officeart/2009/3/layout/StepUpProcess"/>
    <dgm:cxn modelId="{B7DB7D24-198B-4F59-B991-B30E75E1E00D}" type="presParOf" srcId="{28F267AA-C18F-4901-A8BA-2C983BB851BA}" destId="{E6CF0D5D-7C1C-472C-8A0F-1D0CCF23BC92}" srcOrd="6" destOrd="0" presId="urn:microsoft.com/office/officeart/2009/3/layout/StepUpProcess"/>
    <dgm:cxn modelId="{1E543B10-2EE7-444D-8D7F-2CCFA374C366}" type="presParOf" srcId="{E6CF0D5D-7C1C-472C-8A0F-1D0CCF23BC92}" destId="{D2A6CA44-1B6D-492D-B834-974DFBE73759}" srcOrd="0" destOrd="0" presId="urn:microsoft.com/office/officeart/2009/3/layout/StepUpProcess"/>
    <dgm:cxn modelId="{594BA84D-EC5A-4F3D-8C68-946C18B62ED1}" type="presParOf" srcId="{E6CF0D5D-7C1C-472C-8A0F-1D0CCF23BC92}" destId="{BC4CE197-8BB1-4415-A96B-CA15EFE657E5}"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C69DBC1-DE72-4931-9864-06BC2337603C}"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2C607B30-8837-46E2-B82A-7A6BB201115F}" type="pres">
      <dgm:prSet presAssocID="{DC69DBC1-DE72-4931-9864-06BC2337603C}" presName="linear" presStyleCnt="0">
        <dgm:presLayoutVars>
          <dgm:animLvl val="lvl"/>
          <dgm:resizeHandles val="exact"/>
        </dgm:presLayoutVars>
      </dgm:prSet>
      <dgm:spPr/>
      <dgm:t>
        <a:bodyPr/>
        <a:lstStyle/>
        <a:p>
          <a:endParaRPr lang="lt-LT"/>
        </a:p>
      </dgm:t>
    </dgm:pt>
  </dgm:ptLst>
  <dgm:cxnLst>
    <dgm:cxn modelId="{F4D173BE-1FEA-4365-B306-6AD6C9C61457}" type="presOf" srcId="{DC69DBC1-DE72-4931-9864-06BC2337603C}" destId="{2C607B30-8837-46E2-B82A-7A6BB201115F}"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6C205-B123-4B3E-AB83-B67BCCF0C1DB}">
      <dsp:nvSpPr>
        <dsp:cNvPr id="0" name=""/>
        <dsp:cNvSpPr/>
      </dsp:nvSpPr>
      <dsp:spPr>
        <a:xfrm>
          <a:off x="2879424" y="2023039"/>
          <a:ext cx="2033474" cy="1830118"/>
        </a:xfrm>
        <a:prstGeom prst="ellipse">
          <a:avLst/>
        </a:prstGeom>
        <a:gradFill rotWithShape="0">
          <a:gsLst>
            <a:gs pos="0">
              <a:schemeClr val="accent1">
                <a:alpha val="80000"/>
                <a:hueOff val="0"/>
                <a:satOff val="0"/>
                <a:lumOff val="0"/>
                <a:alphaOff val="0"/>
                <a:shade val="51000"/>
                <a:satMod val="130000"/>
              </a:schemeClr>
            </a:gs>
            <a:gs pos="80000">
              <a:schemeClr val="accent1">
                <a:alpha val="80000"/>
                <a:hueOff val="0"/>
                <a:satOff val="0"/>
                <a:lumOff val="0"/>
                <a:alphaOff val="0"/>
                <a:shade val="93000"/>
                <a:satMod val="130000"/>
              </a:schemeClr>
            </a:gs>
            <a:gs pos="100000">
              <a:schemeClr val="accent1">
                <a:alpha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lt-LT" sz="2800" b="1" i="1" kern="1200" dirty="0" smtClean="0">
              <a:latin typeface="Times New Roman" pitchFamily="18" charset="0"/>
              <a:cs typeface="Times New Roman" pitchFamily="18" charset="0"/>
            </a:rPr>
            <a:t>Vykdoma veikla</a:t>
          </a:r>
          <a:endParaRPr lang="en-US" sz="2800" kern="1200" dirty="0">
            <a:latin typeface="Times New Roman" pitchFamily="18" charset="0"/>
            <a:cs typeface="Times New Roman" pitchFamily="18" charset="0"/>
          </a:endParaRPr>
        </a:p>
      </dsp:txBody>
      <dsp:txXfrm>
        <a:off x="3177219" y="2291054"/>
        <a:ext cx="1437884" cy="1294088"/>
      </dsp:txXfrm>
    </dsp:sp>
    <dsp:sp modelId="{4432F2FD-BE80-49E7-A02A-C86ECE5CCDE3}">
      <dsp:nvSpPr>
        <dsp:cNvPr id="0" name=""/>
        <dsp:cNvSpPr/>
      </dsp:nvSpPr>
      <dsp:spPr>
        <a:xfrm rot="16219662">
          <a:off x="3785624" y="1540063"/>
          <a:ext cx="233991" cy="537735"/>
        </a:xfrm>
        <a:prstGeom prst="rightArrow">
          <a:avLst>
            <a:gd name="adj1" fmla="val 60000"/>
            <a:gd name="adj2" fmla="val 50000"/>
          </a:avLst>
        </a:prstGeom>
        <a:solidFill>
          <a:schemeClr val="accent1">
            <a:shade val="9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3820522" y="1682708"/>
        <a:ext cx="163794" cy="322641"/>
      </dsp:txXfrm>
    </dsp:sp>
    <dsp:sp modelId="{5FF5C819-6A01-4308-BB1C-4B34B9C8BCE4}">
      <dsp:nvSpPr>
        <dsp:cNvPr id="0" name=""/>
        <dsp:cNvSpPr/>
      </dsp:nvSpPr>
      <dsp:spPr>
        <a:xfrm>
          <a:off x="2912036" y="0"/>
          <a:ext cx="1992815" cy="1581574"/>
        </a:xfrm>
        <a:prstGeom prst="ellips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lt-LT" sz="1600" b="0" kern="1200" dirty="0" smtClean="0">
              <a:latin typeface="Times New Roman" pitchFamily="18" charset="0"/>
              <a:cs typeface="Times New Roman" pitchFamily="18" charset="0"/>
            </a:rPr>
            <a:t>Ikimokyklinio ugdymo įstaigose</a:t>
          </a:r>
          <a:endParaRPr lang="en-US" sz="1600" b="0" kern="1200" dirty="0">
            <a:latin typeface="Times New Roman" pitchFamily="18" charset="0"/>
            <a:cs typeface="Times New Roman" pitchFamily="18" charset="0"/>
          </a:endParaRPr>
        </a:p>
      </dsp:txBody>
      <dsp:txXfrm>
        <a:off x="3203877" y="231616"/>
        <a:ext cx="1409133" cy="1118342"/>
      </dsp:txXfrm>
    </dsp:sp>
    <dsp:sp modelId="{B1879C5D-CAD4-41DF-9D9E-E408C0468EFF}">
      <dsp:nvSpPr>
        <dsp:cNvPr id="0" name=""/>
        <dsp:cNvSpPr/>
      </dsp:nvSpPr>
      <dsp:spPr>
        <a:xfrm rot="35848">
          <a:off x="5072595" y="2683505"/>
          <a:ext cx="384933" cy="537735"/>
        </a:xfrm>
        <a:prstGeom prst="rightArrow">
          <a:avLst>
            <a:gd name="adj1" fmla="val 60000"/>
            <a:gd name="adj2" fmla="val 50000"/>
          </a:avLst>
        </a:prstGeom>
        <a:solidFill>
          <a:schemeClr val="accent1">
            <a:shade val="90000"/>
            <a:hueOff val="125037"/>
            <a:satOff val="-2309"/>
            <a:lumOff val="10709"/>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5072598" y="2790450"/>
        <a:ext cx="269453" cy="322641"/>
      </dsp:txXfrm>
    </dsp:sp>
    <dsp:sp modelId="{F02BF96D-E1DD-4FCA-A62A-AAF374B4B086}">
      <dsp:nvSpPr>
        <dsp:cNvPr id="0" name=""/>
        <dsp:cNvSpPr/>
      </dsp:nvSpPr>
      <dsp:spPr>
        <a:xfrm>
          <a:off x="5639002" y="2046611"/>
          <a:ext cx="2137861" cy="1841616"/>
        </a:xfrm>
        <a:prstGeom prst="ellipse">
          <a:avLst/>
        </a:prstGeom>
        <a:gradFill rotWithShape="0">
          <a:gsLst>
            <a:gs pos="0">
              <a:schemeClr val="accent1">
                <a:alpha val="90000"/>
                <a:hueOff val="0"/>
                <a:satOff val="0"/>
                <a:lumOff val="0"/>
                <a:alphaOff val="-13333"/>
                <a:shade val="51000"/>
                <a:satMod val="130000"/>
              </a:schemeClr>
            </a:gs>
            <a:gs pos="80000">
              <a:schemeClr val="accent1">
                <a:alpha val="90000"/>
                <a:hueOff val="0"/>
                <a:satOff val="0"/>
                <a:lumOff val="0"/>
                <a:alphaOff val="-13333"/>
                <a:shade val="93000"/>
                <a:satMod val="130000"/>
              </a:schemeClr>
            </a:gs>
            <a:gs pos="100000">
              <a:schemeClr val="accent1">
                <a:alpha val="90000"/>
                <a:hueOff val="0"/>
                <a:satOff val="0"/>
                <a:lumOff val="0"/>
                <a:alphaOff val="-1333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lt-LT" sz="1600" b="0" kern="1200" dirty="0" smtClean="0">
              <a:latin typeface="Times New Roman" pitchFamily="18" charset="0"/>
              <a:cs typeface="Times New Roman" pitchFamily="18" charset="0"/>
            </a:rPr>
            <a:t>Bendrojo lavinimo mokyklose  ir profesinio mokymo įstaigose</a:t>
          </a:r>
          <a:endParaRPr lang="en-US" sz="1600" b="0" kern="1200" dirty="0">
            <a:latin typeface="Times New Roman" pitchFamily="18" charset="0"/>
            <a:cs typeface="Times New Roman" pitchFamily="18" charset="0"/>
          </a:endParaRPr>
        </a:p>
      </dsp:txBody>
      <dsp:txXfrm>
        <a:off x="5952084" y="2316309"/>
        <a:ext cx="1511697" cy="1302220"/>
      </dsp:txXfrm>
    </dsp:sp>
    <dsp:sp modelId="{720BB6F8-5ACE-4304-8A28-219ECE028464}">
      <dsp:nvSpPr>
        <dsp:cNvPr id="0" name=""/>
        <dsp:cNvSpPr/>
      </dsp:nvSpPr>
      <dsp:spPr>
        <a:xfrm rot="5410438">
          <a:off x="3737079" y="3868769"/>
          <a:ext cx="310879" cy="537735"/>
        </a:xfrm>
        <a:prstGeom prst="rightArrow">
          <a:avLst>
            <a:gd name="adj1" fmla="val 60000"/>
            <a:gd name="adj2" fmla="val 50000"/>
          </a:avLst>
        </a:prstGeom>
        <a:solidFill>
          <a:schemeClr val="accent1">
            <a:shade val="90000"/>
            <a:hueOff val="250074"/>
            <a:satOff val="-4618"/>
            <a:lumOff val="21418"/>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3783853" y="3929684"/>
        <a:ext cx="217615" cy="322641"/>
      </dsp:txXfrm>
    </dsp:sp>
    <dsp:sp modelId="{91494F8E-38B9-4E91-8175-BCFFE09828EB}">
      <dsp:nvSpPr>
        <dsp:cNvPr id="0" name=""/>
        <dsp:cNvSpPr/>
      </dsp:nvSpPr>
      <dsp:spPr>
        <a:xfrm>
          <a:off x="2965324" y="4439713"/>
          <a:ext cx="1847753" cy="1581574"/>
        </a:xfrm>
        <a:prstGeom prst="ellipse">
          <a:avLst/>
        </a:prstGeom>
        <a:gradFill rotWithShape="0">
          <a:gsLst>
            <a:gs pos="0">
              <a:schemeClr val="accent1">
                <a:alpha val="90000"/>
                <a:hueOff val="0"/>
                <a:satOff val="0"/>
                <a:lumOff val="0"/>
                <a:alphaOff val="-26667"/>
                <a:shade val="51000"/>
                <a:satMod val="130000"/>
              </a:schemeClr>
            </a:gs>
            <a:gs pos="80000">
              <a:schemeClr val="accent1">
                <a:alpha val="90000"/>
                <a:hueOff val="0"/>
                <a:satOff val="0"/>
                <a:lumOff val="0"/>
                <a:alphaOff val="-26667"/>
                <a:shade val="93000"/>
                <a:satMod val="130000"/>
              </a:schemeClr>
            </a:gs>
            <a:gs pos="100000">
              <a:schemeClr val="accent1">
                <a:alpha val="90000"/>
                <a:hueOff val="0"/>
                <a:satOff val="0"/>
                <a:lumOff val="0"/>
                <a:alphaOff val="-26667"/>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lt-LT" sz="1600" b="0" kern="1200" dirty="0" smtClean="0">
              <a:latin typeface="Times New Roman" pitchFamily="18" charset="0"/>
              <a:cs typeface="Times New Roman" pitchFamily="18" charset="0"/>
            </a:rPr>
            <a:t>Jaunimo centruose, miesto bendruomenei</a:t>
          </a:r>
          <a:endParaRPr lang="en-US" sz="1600" b="0" kern="1200" dirty="0">
            <a:latin typeface="Times New Roman" pitchFamily="18" charset="0"/>
            <a:cs typeface="Times New Roman" pitchFamily="18" charset="0"/>
          </a:endParaRPr>
        </a:p>
      </dsp:txBody>
      <dsp:txXfrm>
        <a:off x="3235921" y="4671329"/>
        <a:ext cx="1306559" cy="1118342"/>
      </dsp:txXfrm>
    </dsp:sp>
    <dsp:sp modelId="{DB95AFE9-E327-4FCB-8238-B0E95866B5A0}">
      <dsp:nvSpPr>
        <dsp:cNvPr id="0" name=""/>
        <dsp:cNvSpPr/>
      </dsp:nvSpPr>
      <dsp:spPr>
        <a:xfrm rot="10764173">
          <a:off x="2346379" y="2683419"/>
          <a:ext cx="376747" cy="537735"/>
        </a:xfrm>
        <a:prstGeom prst="rightArrow">
          <a:avLst>
            <a:gd name="adj1" fmla="val 60000"/>
            <a:gd name="adj2" fmla="val 50000"/>
          </a:avLst>
        </a:prstGeom>
        <a:solidFill>
          <a:schemeClr val="accent1">
            <a:shade val="90000"/>
            <a:hueOff val="375112"/>
            <a:satOff val="-6927"/>
            <a:lumOff val="32127"/>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10800000">
        <a:off x="2459400" y="2790377"/>
        <a:ext cx="263723" cy="322641"/>
      </dsp:txXfrm>
    </dsp:sp>
    <dsp:sp modelId="{A649B76E-14E8-4569-89B4-9D6104C9DF36}">
      <dsp:nvSpPr>
        <dsp:cNvPr id="0" name=""/>
        <dsp:cNvSpPr/>
      </dsp:nvSpPr>
      <dsp:spPr>
        <a:xfrm>
          <a:off x="0" y="2104100"/>
          <a:ext cx="2168780" cy="1726604"/>
        </a:xfrm>
        <a:prstGeom prst="ellipse">
          <a:avLst/>
        </a:prstGeom>
        <a:gradFill rotWithShape="0">
          <a:gsLst>
            <a:gs pos="0">
              <a:schemeClr val="accent1">
                <a:alpha val="90000"/>
                <a:hueOff val="0"/>
                <a:satOff val="0"/>
                <a:lumOff val="0"/>
                <a:alphaOff val="-40000"/>
                <a:shade val="51000"/>
                <a:satMod val="130000"/>
              </a:schemeClr>
            </a:gs>
            <a:gs pos="80000">
              <a:schemeClr val="accent1">
                <a:alpha val="90000"/>
                <a:hueOff val="0"/>
                <a:satOff val="0"/>
                <a:lumOff val="0"/>
                <a:alphaOff val="-40000"/>
                <a:shade val="93000"/>
                <a:satMod val="130000"/>
              </a:schemeClr>
            </a:gs>
            <a:gs pos="100000">
              <a:schemeClr val="accent1">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lt-LT" sz="1600" b="0" kern="1200" dirty="0" smtClean="0">
              <a:latin typeface="Times New Roman" pitchFamily="18" charset="0"/>
              <a:cs typeface="Times New Roman" pitchFamily="18" charset="0"/>
            </a:rPr>
            <a:t>JPSPP koordinaciniame centre</a:t>
          </a:r>
          <a:endParaRPr lang="en-US" sz="1600" b="0" kern="1200" dirty="0">
            <a:latin typeface="Times New Roman" pitchFamily="18" charset="0"/>
            <a:cs typeface="Times New Roman" pitchFamily="18" charset="0"/>
          </a:endParaRPr>
        </a:p>
      </dsp:txBody>
      <dsp:txXfrm>
        <a:off x="317610" y="2356955"/>
        <a:ext cx="1533560" cy="12208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4B361-A21D-49CC-882A-19B16D88C44E}">
      <dsp:nvSpPr>
        <dsp:cNvPr id="0" name=""/>
        <dsp:cNvSpPr/>
      </dsp:nvSpPr>
      <dsp:spPr>
        <a:xfrm>
          <a:off x="0" y="700916"/>
          <a:ext cx="7993062" cy="5796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087AFC76-C556-4F5B-B85C-C4A036D1E6E9}">
      <dsp:nvSpPr>
        <dsp:cNvPr id="0" name=""/>
        <dsp:cNvSpPr/>
      </dsp:nvSpPr>
      <dsp:spPr>
        <a:xfrm>
          <a:off x="399653" y="107994"/>
          <a:ext cx="7431413" cy="93240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1483" tIns="0" rIns="211483" bIns="0" numCol="1" spcCol="1270" anchor="ctr" anchorCtr="0">
          <a:noAutofit/>
        </a:bodyPr>
        <a:lstStyle/>
        <a:p>
          <a:pPr lvl="0" algn="l" defTabSz="1066800">
            <a:lnSpc>
              <a:spcPct val="90000"/>
            </a:lnSpc>
            <a:spcBef>
              <a:spcPct val="0"/>
            </a:spcBef>
            <a:spcAft>
              <a:spcPct val="35000"/>
            </a:spcAft>
          </a:pPr>
          <a:r>
            <a:rPr lang="lt-LT" sz="2400" b="0" kern="1200" dirty="0" smtClean="0">
              <a:solidFill>
                <a:schemeClr val="tx1"/>
              </a:solidFill>
              <a:latin typeface="Times New Roman" pitchFamily="18" charset="0"/>
              <a:cs typeface="Times New Roman" pitchFamily="18" charset="0"/>
            </a:rPr>
            <a:t>1. Savižudybių ir </a:t>
          </a:r>
          <a:r>
            <a:rPr lang="lt-LT" sz="2400" b="0" kern="1200" dirty="0" err="1" smtClean="0">
              <a:solidFill>
                <a:schemeClr val="tx1"/>
              </a:solidFill>
              <a:latin typeface="Times New Roman" pitchFamily="18" charset="0"/>
              <a:cs typeface="Times New Roman" pitchFamily="18" charset="0"/>
            </a:rPr>
            <a:t>savižalos</a:t>
          </a:r>
          <a:r>
            <a:rPr lang="lt-LT" sz="2400" b="0" kern="1200" dirty="0" smtClean="0">
              <a:solidFill>
                <a:schemeClr val="tx1"/>
              </a:solidFill>
              <a:latin typeface="Times New Roman" pitchFamily="18" charset="0"/>
              <a:cs typeface="Times New Roman" pitchFamily="18" charset="0"/>
            </a:rPr>
            <a:t> neigiamo poveikio sveikatai mažinimo algoritmas </a:t>
          </a:r>
          <a:endParaRPr lang="lt-LT" sz="2400" b="0" kern="1200" dirty="0">
            <a:solidFill>
              <a:schemeClr val="tx1"/>
            </a:solidFill>
            <a:latin typeface="Times New Roman" pitchFamily="18" charset="0"/>
            <a:cs typeface="Times New Roman" pitchFamily="18" charset="0"/>
          </a:endParaRPr>
        </a:p>
      </dsp:txBody>
      <dsp:txXfrm>
        <a:off x="445169" y="153510"/>
        <a:ext cx="7340381" cy="841370"/>
      </dsp:txXfrm>
    </dsp:sp>
    <dsp:sp modelId="{24B4262E-2AAB-4155-8FA3-40179F9189A7}">
      <dsp:nvSpPr>
        <dsp:cNvPr id="0" name=""/>
        <dsp:cNvSpPr/>
      </dsp:nvSpPr>
      <dsp:spPr>
        <a:xfrm>
          <a:off x="0" y="2096087"/>
          <a:ext cx="7993062" cy="579600"/>
        </a:xfrm>
        <a:prstGeom prst="rect">
          <a:avLst/>
        </a:prstGeom>
        <a:solidFill>
          <a:schemeClr val="lt1">
            <a:alpha val="90000"/>
            <a:hueOff val="0"/>
            <a:satOff val="0"/>
            <a:lumOff val="0"/>
            <a:alphaOff val="0"/>
          </a:schemeClr>
        </a:solidFill>
        <a:ln w="9525" cap="flat" cmpd="sng" algn="ctr">
          <a:solidFill>
            <a:schemeClr val="accent3">
              <a:hueOff val="3750088"/>
              <a:satOff val="-5627"/>
              <a:lumOff val="-91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14E0FF4-C3B1-4F38-B63E-7B267E57C25F}">
      <dsp:nvSpPr>
        <dsp:cNvPr id="0" name=""/>
        <dsp:cNvSpPr/>
      </dsp:nvSpPr>
      <dsp:spPr>
        <a:xfrm>
          <a:off x="399653" y="1404716"/>
          <a:ext cx="7431413" cy="1030851"/>
        </a:xfrm>
        <a:prstGeom prst="roundRect">
          <a:avLst/>
        </a:prstGeom>
        <a:gradFill rotWithShape="0">
          <a:gsLst>
            <a:gs pos="0">
              <a:schemeClr val="accent3">
                <a:hueOff val="3750088"/>
                <a:satOff val="-5627"/>
                <a:lumOff val="-915"/>
                <a:alphaOff val="0"/>
                <a:shade val="51000"/>
                <a:satMod val="130000"/>
              </a:schemeClr>
            </a:gs>
            <a:gs pos="80000">
              <a:schemeClr val="accent3">
                <a:hueOff val="3750088"/>
                <a:satOff val="-5627"/>
                <a:lumOff val="-915"/>
                <a:alphaOff val="0"/>
                <a:shade val="93000"/>
                <a:satMod val="130000"/>
              </a:schemeClr>
            </a:gs>
            <a:gs pos="100000">
              <a:schemeClr val="accent3">
                <a:hueOff val="3750088"/>
                <a:satOff val="-5627"/>
                <a:lumOff val="-91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1483" tIns="0" rIns="211483" bIns="0" numCol="1" spcCol="1270" anchor="ctr" anchorCtr="0">
          <a:noAutofit/>
        </a:bodyPr>
        <a:lstStyle/>
        <a:p>
          <a:pPr lvl="0" algn="l" defTabSz="1066800">
            <a:lnSpc>
              <a:spcPct val="90000"/>
            </a:lnSpc>
            <a:spcBef>
              <a:spcPct val="0"/>
            </a:spcBef>
            <a:spcAft>
              <a:spcPct val="35000"/>
            </a:spcAft>
          </a:pPr>
          <a:r>
            <a:rPr lang="en-US" sz="2400" b="0" i="0" kern="1200" dirty="0" smtClean="0">
              <a:solidFill>
                <a:schemeClr val="tx1"/>
              </a:solidFill>
              <a:latin typeface="Times New Roman" pitchFamily="18" charset="0"/>
              <a:cs typeface="Times New Roman" pitchFamily="18" charset="0"/>
            </a:rPr>
            <a:t>2. </a:t>
          </a:r>
          <a:r>
            <a:rPr lang="lt-LT" sz="2400" b="0" i="0" kern="1200" dirty="0" smtClean="0">
              <a:solidFill>
                <a:schemeClr val="tx1"/>
              </a:solidFill>
              <a:latin typeface="Times New Roman" pitchFamily="18" charset="0"/>
              <a:cs typeface="Times New Roman" pitchFamily="18" charset="0"/>
            </a:rPr>
            <a:t>Sveikatos sutrikimų susijusių su antsvoriu ir nutukimu mažinimo algoritmas</a:t>
          </a:r>
          <a:endParaRPr lang="lt-LT" sz="2400" b="0" i="0" kern="1200" dirty="0">
            <a:solidFill>
              <a:schemeClr val="tx1"/>
            </a:solidFill>
            <a:latin typeface="Times New Roman" pitchFamily="18" charset="0"/>
            <a:cs typeface="Times New Roman" pitchFamily="18" charset="0"/>
          </a:endParaRPr>
        </a:p>
      </dsp:txBody>
      <dsp:txXfrm>
        <a:off x="449975" y="1455038"/>
        <a:ext cx="7330769" cy="930207"/>
      </dsp:txXfrm>
    </dsp:sp>
    <dsp:sp modelId="{2DC2894A-5582-4C92-8591-49AF49E58A92}">
      <dsp:nvSpPr>
        <dsp:cNvPr id="0" name=""/>
        <dsp:cNvSpPr/>
      </dsp:nvSpPr>
      <dsp:spPr>
        <a:xfrm>
          <a:off x="0" y="3514500"/>
          <a:ext cx="7993062" cy="579600"/>
        </a:xfrm>
        <a:prstGeom prst="rect">
          <a:avLst/>
        </a:prstGeom>
        <a:solidFill>
          <a:schemeClr val="lt1">
            <a:alpha val="90000"/>
            <a:hueOff val="0"/>
            <a:satOff val="0"/>
            <a:lumOff val="0"/>
            <a:alphaOff val="0"/>
          </a:schemeClr>
        </a:solidFill>
        <a:ln w="9525" cap="flat" cmpd="sng" algn="ctr">
          <a:solidFill>
            <a:schemeClr val="accent3">
              <a:hueOff val="7500176"/>
              <a:satOff val="-11253"/>
              <a:lumOff val="-183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91D353D-5C45-4E0A-AA65-28C367B4F0C9}">
      <dsp:nvSpPr>
        <dsp:cNvPr id="0" name=""/>
        <dsp:cNvSpPr/>
      </dsp:nvSpPr>
      <dsp:spPr>
        <a:xfrm>
          <a:off x="399653" y="2799887"/>
          <a:ext cx="7431413" cy="1054092"/>
        </a:xfrm>
        <a:prstGeom prst="roundRect">
          <a:avLst/>
        </a:prstGeom>
        <a:gradFill rotWithShape="0">
          <a:gsLst>
            <a:gs pos="0">
              <a:schemeClr val="accent3">
                <a:hueOff val="7500176"/>
                <a:satOff val="-11253"/>
                <a:lumOff val="-1830"/>
                <a:alphaOff val="0"/>
                <a:shade val="51000"/>
                <a:satMod val="130000"/>
              </a:schemeClr>
            </a:gs>
            <a:gs pos="80000">
              <a:schemeClr val="accent3">
                <a:hueOff val="7500176"/>
                <a:satOff val="-11253"/>
                <a:lumOff val="-1830"/>
                <a:alphaOff val="0"/>
                <a:shade val="93000"/>
                <a:satMod val="130000"/>
              </a:schemeClr>
            </a:gs>
            <a:gs pos="100000">
              <a:schemeClr val="accent3">
                <a:hueOff val="7500176"/>
                <a:satOff val="-11253"/>
                <a:lumOff val="-183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1483" tIns="0" rIns="211483" bIns="0" numCol="1" spcCol="1270" anchor="ctr" anchorCtr="0">
          <a:noAutofit/>
        </a:bodyPr>
        <a:lstStyle/>
        <a:p>
          <a:pPr lvl="0" algn="l" defTabSz="711200">
            <a:lnSpc>
              <a:spcPct val="90000"/>
            </a:lnSpc>
            <a:spcBef>
              <a:spcPct val="0"/>
            </a:spcBef>
            <a:spcAft>
              <a:spcPct val="35000"/>
            </a:spcAft>
          </a:pPr>
          <a:endParaRPr lang="lt-LT" sz="1600" b="1" kern="1200" dirty="0">
            <a:solidFill>
              <a:schemeClr val="tx1"/>
            </a:solidFill>
            <a:latin typeface="Times New Roman" pitchFamily="18" charset="0"/>
            <a:cs typeface="Times New Roman" pitchFamily="18" charset="0"/>
          </a:endParaRPr>
        </a:p>
      </dsp:txBody>
      <dsp:txXfrm>
        <a:off x="451110" y="2851344"/>
        <a:ext cx="7328499" cy="951178"/>
      </dsp:txXfrm>
    </dsp:sp>
    <dsp:sp modelId="{59F42321-49D3-463C-BBDB-DA7E31A24550}">
      <dsp:nvSpPr>
        <dsp:cNvPr id="0" name=""/>
        <dsp:cNvSpPr/>
      </dsp:nvSpPr>
      <dsp:spPr>
        <a:xfrm>
          <a:off x="0" y="4784518"/>
          <a:ext cx="7993062" cy="579600"/>
        </a:xfrm>
        <a:prstGeom prst="rect">
          <a:avLst/>
        </a:prstGeom>
        <a:solidFill>
          <a:schemeClr val="lt1">
            <a:alpha val="90000"/>
            <a:hueOff val="0"/>
            <a:satOff val="0"/>
            <a:lumOff val="0"/>
            <a:alphaOff val="0"/>
          </a:schemeClr>
        </a:soli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B1B60EE-CFBA-4C6C-BF74-48F0A734851E}">
      <dsp:nvSpPr>
        <dsp:cNvPr id="0" name=""/>
        <dsp:cNvSpPr/>
      </dsp:nvSpPr>
      <dsp:spPr>
        <a:xfrm>
          <a:off x="399653" y="4218300"/>
          <a:ext cx="7431413" cy="905698"/>
        </a:xfrm>
        <a:prstGeom prst="roundRect">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1483" tIns="0" rIns="211483" bIns="0" numCol="1" spcCol="1270" anchor="ctr" anchorCtr="0">
          <a:noAutofit/>
        </a:bodyPr>
        <a:lstStyle/>
        <a:p>
          <a:pPr lvl="0" algn="l" defTabSz="711200">
            <a:lnSpc>
              <a:spcPct val="90000"/>
            </a:lnSpc>
            <a:spcBef>
              <a:spcPct val="0"/>
            </a:spcBef>
            <a:spcAft>
              <a:spcPct val="35000"/>
            </a:spcAft>
          </a:pPr>
          <a:endParaRPr lang="lt-LT" sz="1600" b="1" kern="1200" dirty="0">
            <a:solidFill>
              <a:schemeClr val="tx1"/>
            </a:solidFill>
            <a:latin typeface="Times New Roman" panose="02020603050405020304" pitchFamily="18" charset="0"/>
            <a:cs typeface="Times New Roman" panose="02020603050405020304" pitchFamily="18" charset="0"/>
          </a:endParaRPr>
        </a:p>
      </dsp:txBody>
      <dsp:txXfrm>
        <a:off x="443866" y="4262513"/>
        <a:ext cx="7342987" cy="8172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6AB26-CB37-4FD5-9158-18D458C71CCE}">
      <dsp:nvSpPr>
        <dsp:cNvPr id="0" name=""/>
        <dsp:cNvSpPr/>
      </dsp:nvSpPr>
      <dsp:spPr>
        <a:xfrm rot="5400000">
          <a:off x="417309" y="2091373"/>
          <a:ext cx="1246822" cy="2074684"/>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86663F-95E2-400E-AF4D-BC495D6843DE}">
      <dsp:nvSpPr>
        <dsp:cNvPr id="0" name=""/>
        <dsp:cNvSpPr/>
      </dsp:nvSpPr>
      <dsp:spPr>
        <a:xfrm>
          <a:off x="209183" y="2711256"/>
          <a:ext cx="1873036" cy="1641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dirty="0" err="1" smtClean="0">
              <a:latin typeface="Times New Roman" pitchFamily="18" charset="0"/>
              <a:cs typeface="Times New Roman" pitchFamily="18" charset="0"/>
            </a:rPr>
            <a:t>Aplinkos</a:t>
          </a:r>
          <a:r>
            <a:rPr lang="en-US" sz="2200" kern="1200" dirty="0" smtClean="0">
              <a:latin typeface="Times New Roman" pitchFamily="18" charset="0"/>
              <a:cs typeface="Times New Roman" pitchFamily="18" charset="0"/>
            </a:rPr>
            <a:t> </a:t>
          </a:r>
          <a:r>
            <a:rPr lang="en-US" sz="2200" kern="1200" dirty="0" err="1" smtClean="0">
              <a:latin typeface="Times New Roman" pitchFamily="18" charset="0"/>
              <a:cs typeface="Times New Roman" pitchFamily="18" charset="0"/>
            </a:rPr>
            <a:t>testavimas</a:t>
          </a:r>
          <a:endParaRPr lang="lt-LT" sz="2200" kern="1200" dirty="0">
            <a:latin typeface="Times New Roman" pitchFamily="18" charset="0"/>
            <a:cs typeface="Times New Roman" pitchFamily="18" charset="0"/>
          </a:endParaRPr>
        </a:p>
      </dsp:txBody>
      <dsp:txXfrm>
        <a:off x="209183" y="2711256"/>
        <a:ext cx="1873036" cy="1641826"/>
      </dsp:txXfrm>
    </dsp:sp>
    <dsp:sp modelId="{C68E430A-A1EA-462B-8AA5-BE1BB3934949}">
      <dsp:nvSpPr>
        <dsp:cNvPr id="0" name=""/>
        <dsp:cNvSpPr/>
      </dsp:nvSpPr>
      <dsp:spPr>
        <a:xfrm>
          <a:off x="1728817" y="1938632"/>
          <a:ext cx="353403" cy="353403"/>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E38880-1616-4458-9343-44CE5540665B}">
      <dsp:nvSpPr>
        <dsp:cNvPr id="0" name=""/>
        <dsp:cNvSpPr/>
      </dsp:nvSpPr>
      <dsp:spPr>
        <a:xfrm rot="5400000">
          <a:off x="2710272" y="1523977"/>
          <a:ext cx="1246822" cy="2074684"/>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4950A2-D257-43D9-B4B4-DF15581A5BCE}">
      <dsp:nvSpPr>
        <dsp:cNvPr id="0" name=""/>
        <dsp:cNvSpPr/>
      </dsp:nvSpPr>
      <dsp:spPr>
        <a:xfrm>
          <a:off x="2502146" y="2143860"/>
          <a:ext cx="1873036" cy="1641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lt-LT" sz="2100" kern="1200" dirty="0" smtClean="0">
              <a:latin typeface="Times New Roman" pitchFamily="18" charset="0"/>
              <a:cs typeface="Times New Roman" pitchFamily="18" charset="0"/>
            </a:rPr>
            <a:t>Įstaigų supažindinimas su rezultatais</a:t>
          </a:r>
          <a:endParaRPr lang="lt-LT" sz="2100" kern="1200" dirty="0">
            <a:latin typeface="Times New Roman" pitchFamily="18" charset="0"/>
            <a:cs typeface="Times New Roman" pitchFamily="18" charset="0"/>
          </a:endParaRPr>
        </a:p>
      </dsp:txBody>
      <dsp:txXfrm>
        <a:off x="2502146" y="2143860"/>
        <a:ext cx="1873036" cy="1641826"/>
      </dsp:txXfrm>
    </dsp:sp>
    <dsp:sp modelId="{037DBFAA-1B8E-4B6A-A12F-F6C42EBB62C7}">
      <dsp:nvSpPr>
        <dsp:cNvPr id="0" name=""/>
        <dsp:cNvSpPr/>
      </dsp:nvSpPr>
      <dsp:spPr>
        <a:xfrm>
          <a:off x="4021780" y="1371236"/>
          <a:ext cx="353403" cy="353403"/>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FA98F2-C4E5-4D16-905E-400A044A4B5F}">
      <dsp:nvSpPr>
        <dsp:cNvPr id="0" name=""/>
        <dsp:cNvSpPr/>
      </dsp:nvSpPr>
      <dsp:spPr>
        <a:xfrm rot="5400000">
          <a:off x="5003235" y="956581"/>
          <a:ext cx="1246822" cy="2074684"/>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09A02F-7550-471C-8076-5994DC8F029E}">
      <dsp:nvSpPr>
        <dsp:cNvPr id="0" name=""/>
        <dsp:cNvSpPr/>
      </dsp:nvSpPr>
      <dsp:spPr>
        <a:xfrm>
          <a:off x="4795109" y="1576464"/>
          <a:ext cx="1873036" cy="1641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lt-LT" sz="2200" kern="1200" dirty="0" smtClean="0">
              <a:latin typeface="Times New Roman" pitchFamily="18" charset="0"/>
              <a:cs typeface="Times New Roman" pitchFamily="18" charset="0"/>
            </a:rPr>
            <a:t>Susitikimai su mokyklos bendruomene (pedagogais, tėvais, vaikais)</a:t>
          </a:r>
          <a:endParaRPr lang="lt-LT" sz="2200" kern="1200" dirty="0">
            <a:latin typeface="Times New Roman" pitchFamily="18" charset="0"/>
            <a:cs typeface="Times New Roman" pitchFamily="18" charset="0"/>
          </a:endParaRPr>
        </a:p>
      </dsp:txBody>
      <dsp:txXfrm>
        <a:off x="4795109" y="1576464"/>
        <a:ext cx="1873036" cy="1641826"/>
      </dsp:txXfrm>
    </dsp:sp>
    <dsp:sp modelId="{BA17C5D3-8E69-4112-BBF7-30CDB8C2EB51}">
      <dsp:nvSpPr>
        <dsp:cNvPr id="0" name=""/>
        <dsp:cNvSpPr/>
      </dsp:nvSpPr>
      <dsp:spPr>
        <a:xfrm>
          <a:off x="6314743" y="803840"/>
          <a:ext cx="353403" cy="353403"/>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A6CA44-1B6D-492D-B834-974DFBE73759}">
      <dsp:nvSpPr>
        <dsp:cNvPr id="0" name=""/>
        <dsp:cNvSpPr/>
      </dsp:nvSpPr>
      <dsp:spPr>
        <a:xfrm rot="5400000">
          <a:off x="7296198" y="389185"/>
          <a:ext cx="1246822" cy="2074684"/>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4CE197-8BB1-4415-A96B-CA15EFE657E5}">
      <dsp:nvSpPr>
        <dsp:cNvPr id="0" name=""/>
        <dsp:cNvSpPr/>
      </dsp:nvSpPr>
      <dsp:spPr>
        <a:xfrm>
          <a:off x="7088072" y="1009068"/>
          <a:ext cx="1873036" cy="1641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lt-LT" sz="2200" kern="1200" dirty="0" smtClean="0">
              <a:latin typeface="Times New Roman" pitchFamily="18" charset="0"/>
              <a:cs typeface="Times New Roman" pitchFamily="18" charset="0"/>
            </a:rPr>
            <a:t>Tikslinės prevencijos planavimas</a:t>
          </a:r>
          <a:endParaRPr lang="lt-LT" sz="2200" kern="1200" dirty="0">
            <a:latin typeface="Times New Roman" pitchFamily="18" charset="0"/>
            <a:cs typeface="Times New Roman" pitchFamily="18" charset="0"/>
          </a:endParaRPr>
        </a:p>
      </dsp:txBody>
      <dsp:txXfrm>
        <a:off x="7088072" y="1009068"/>
        <a:ext cx="1873036" cy="16418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4A292A-CAD7-43E7-8483-1E56B1F36463}" type="datetimeFigureOut">
              <a:rPr lang="lt-LT" smtClean="0"/>
              <a:t>2017-07-26</a:t>
            </a:fld>
            <a:endParaRPr lang="lt-LT"/>
          </a:p>
        </p:txBody>
      </p:sp>
      <p:sp>
        <p:nvSpPr>
          <p:cNvPr id="4" name="Skaidrės vaizdo vietos rezervavimo ženkla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6" name="Poraštės vietos rezervavimo ženkla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158A4A-DD24-49E5-8C50-AC5E30BE9C17}" type="slidenum">
              <a:rPr lang="lt-LT" smtClean="0"/>
              <a:t>‹#›</a:t>
            </a:fld>
            <a:endParaRPr lang="lt-LT"/>
          </a:p>
        </p:txBody>
      </p:sp>
    </p:spTree>
    <p:extLst>
      <p:ext uri="{BB962C8B-B14F-4D97-AF65-F5344CB8AC3E}">
        <p14:creationId xmlns:p14="http://schemas.microsoft.com/office/powerpoint/2010/main" val="250380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kaidrės vaizdo vietos rezervavimo ženkla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dirty="0" smtClean="0"/>
          </a:p>
        </p:txBody>
      </p:sp>
      <p:sp>
        <p:nvSpPr>
          <p:cNvPr id="21508"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6372AE3-48C7-4D30-954F-51D01B1F93C2}" type="slidenum">
              <a:rPr lang="lt-LT" altLang="lt-LT" smtClean="0">
                <a:latin typeface="Arial" charset="0"/>
              </a:rPr>
              <a:pPr/>
              <a:t>1</a:t>
            </a:fld>
            <a:endParaRPr lang="lt-LT" altLang="lt-LT"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kaidrės vaizdo vietos rezervavimo ženkla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dirty="0" smtClean="0"/>
          </a:p>
        </p:txBody>
      </p:sp>
      <p:sp>
        <p:nvSpPr>
          <p:cNvPr id="21508"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6372AE3-48C7-4D30-954F-51D01B1F93C2}" type="slidenum">
              <a:rPr lang="lt-LT" altLang="lt-LT" smtClean="0">
                <a:latin typeface="Arial" charset="0"/>
              </a:rPr>
              <a:pPr/>
              <a:t>23</a:t>
            </a:fld>
            <a:endParaRPr lang="lt-LT" altLang="lt-LT"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Galima</a:t>
            </a:r>
            <a:r>
              <a:rPr lang="en-US" dirty="0" smtClean="0"/>
              <a:t> </a:t>
            </a:r>
            <a:r>
              <a:rPr lang="en-US" dirty="0" err="1" smtClean="0"/>
              <a:t>pamin</a:t>
            </a:r>
            <a:r>
              <a:rPr lang="lt-LT" dirty="0" smtClean="0"/>
              <a:t>ė</a:t>
            </a:r>
            <a:r>
              <a:rPr lang="en-US" dirty="0" err="1" smtClean="0"/>
              <a:t>ti</a:t>
            </a:r>
            <a:r>
              <a:rPr lang="en-US" dirty="0" smtClean="0"/>
              <a:t>, </a:t>
            </a:r>
            <a:r>
              <a:rPr lang="en-US" dirty="0" err="1" smtClean="0"/>
              <a:t>kad</a:t>
            </a:r>
            <a:r>
              <a:rPr lang="en-US" dirty="0" smtClean="0"/>
              <a:t> </a:t>
            </a:r>
            <a:r>
              <a:rPr lang="lt-LT" dirty="0" err="1" smtClean="0"/>
              <a:t>kaikurias</a:t>
            </a:r>
            <a:r>
              <a:rPr lang="lt-LT" baseline="0" dirty="0" smtClean="0"/>
              <a:t> atvejais yra </a:t>
            </a:r>
            <a:r>
              <a:rPr lang="lt-LT" dirty="0" smtClean="0"/>
              <a:t>taikomas </a:t>
            </a:r>
            <a:r>
              <a:rPr lang="lt-LT" dirty="0" err="1" smtClean="0"/>
              <a:t>salutogenezės</a:t>
            </a:r>
            <a:r>
              <a:rPr lang="lt-LT" dirty="0" smtClean="0"/>
              <a:t> modelis</a:t>
            </a:r>
            <a:endParaRPr lang="lt-LT" dirty="0"/>
          </a:p>
        </p:txBody>
      </p:sp>
      <p:sp>
        <p:nvSpPr>
          <p:cNvPr id="4" name="Slide Number Placeholder 3"/>
          <p:cNvSpPr>
            <a:spLocks noGrp="1"/>
          </p:cNvSpPr>
          <p:nvPr>
            <p:ph type="sldNum" sz="quarter" idx="10"/>
          </p:nvPr>
        </p:nvSpPr>
        <p:spPr/>
        <p:txBody>
          <a:bodyPr/>
          <a:lstStyle/>
          <a:p>
            <a:fld id="{04158A4A-DD24-49E5-8C50-AC5E30BE9C17}" type="slidenum">
              <a:rPr lang="lt-LT" smtClean="0"/>
              <a:t>26</a:t>
            </a:fld>
            <a:endParaRPr lang="lt-LT"/>
          </a:p>
        </p:txBody>
      </p:sp>
    </p:spTree>
    <p:extLst>
      <p:ext uri="{BB962C8B-B14F-4D97-AF65-F5344CB8AC3E}">
        <p14:creationId xmlns:p14="http://schemas.microsoft.com/office/powerpoint/2010/main" val="1447010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04158A4A-DD24-49E5-8C50-AC5E30BE9C17}" type="slidenum">
              <a:rPr lang="lt-LT" smtClean="0"/>
              <a:t>28</a:t>
            </a:fld>
            <a:endParaRPr lang="lt-LT"/>
          </a:p>
        </p:txBody>
      </p:sp>
    </p:spTree>
    <p:extLst>
      <p:ext uri="{BB962C8B-B14F-4D97-AF65-F5344CB8AC3E}">
        <p14:creationId xmlns:p14="http://schemas.microsoft.com/office/powerpoint/2010/main" val="396356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kaidrės vaizdo vietos rezervavimo ženkla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dirty="0" smtClean="0"/>
          </a:p>
        </p:txBody>
      </p:sp>
      <p:sp>
        <p:nvSpPr>
          <p:cNvPr id="21508"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6372AE3-48C7-4D30-954F-51D01B1F93C2}" type="slidenum">
              <a:rPr lang="lt-LT" altLang="lt-LT" smtClean="0">
                <a:latin typeface="Arial" charset="0"/>
              </a:rPr>
              <a:pPr/>
              <a:t>4</a:t>
            </a:fld>
            <a:endParaRPr lang="lt-LT" altLang="lt-LT"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kaidrės vaizdo vietos rezervavimo ženkla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dirty="0" smtClean="0"/>
          </a:p>
        </p:txBody>
      </p:sp>
      <p:sp>
        <p:nvSpPr>
          <p:cNvPr id="21508"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6372AE3-48C7-4D30-954F-51D01B1F93C2}" type="slidenum">
              <a:rPr lang="lt-LT" altLang="lt-LT" smtClean="0">
                <a:latin typeface="Arial" charset="0"/>
              </a:rPr>
              <a:pPr/>
              <a:t>5</a:t>
            </a:fld>
            <a:endParaRPr lang="lt-LT" altLang="lt-LT"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kaidrės vaizdo vietos rezervavimo ženkla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dirty="0" smtClean="0"/>
          </a:p>
        </p:txBody>
      </p:sp>
      <p:sp>
        <p:nvSpPr>
          <p:cNvPr id="21508"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6372AE3-48C7-4D30-954F-51D01B1F93C2}" type="slidenum">
              <a:rPr lang="lt-LT" altLang="lt-LT" smtClean="0">
                <a:latin typeface="Arial" charset="0"/>
              </a:rPr>
              <a:pPr/>
              <a:t>6</a:t>
            </a:fld>
            <a:endParaRPr lang="lt-LT" altLang="lt-LT"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kaidrės vaizdo vietos rezervavimo ženkla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dirty="0" smtClean="0"/>
          </a:p>
        </p:txBody>
      </p:sp>
      <p:sp>
        <p:nvSpPr>
          <p:cNvPr id="21508"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6372AE3-48C7-4D30-954F-51D01B1F93C2}" type="slidenum">
              <a:rPr lang="lt-LT" altLang="lt-LT" smtClean="0">
                <a:latin typeface="Arial" charset="0"/>
              </a:rPr>
              <a:pPr/>
              <a:t>7</a:t>
            </a:fld>
            <a:endParaRPr lang="lt-LT" altLang="lt-LT"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kaidrės vaizdo vietos rezervavimo ženkla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dirty="0" smtClean="0"/>
          </a:p>
        </p:txBody>
      </p:sp>
      <p:sp>
        <p:nvSpPr>
          <p:cNvPr id="21508"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6372AE3-48C7-4D30-954F-51D01B1F93C2}" type="slidenum">
              <a:rPr lang="lt-LT" altLang="lt-LT" smtClean="0">
                <a:latin typeface="Arial" charset="0"/>
              </a:rPr>
              <a:pPr/>
              <a:t>9</a:t>
            </a:fld>
            <a:endParaRPr lang="lt-LT" altLang="lt-LT"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kaidrės vaizdo vietos rezervavimo ženkla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dirty="0" smtClean="0"/>
          </a:p>
        </p:txBody>
      </p:sp>
      <p:sp>
        <p:nvSpPr>
          <p:cNvPr id="21508"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6372AE3-48C7-4D30-954F-51D01B1F93C2}" type="slidenum">
              <a:rPr lang="lt-LT" altLang="lt-LT" smtClean="0">
                <a:latin typeface="Arial" charset="0"/>
              </a:rPr>
              <a:pPr/>
              <a:t>10</a:t>
            </a:fld>
            <a:endParaRPr lang="lt-LT" altLang="lt-LT"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kaidrės vaizdo vietos rezervavimo ženkla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dirty="0" smtClean="0"/>
          </a:p>
        </p:txBody>
      </p:sp>
      <p:sp>
        <p:nvSpPr>
          <p:cNvPr id="21508"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6372AE3-48C7-4D30-954F-51D01B1F93C2}" type="slidenum">
              <a:rPr lang="lt-LT" altLang="lt-LT" smtClean="0">
                <a:latin typeface="Arial" charset="0"/>
              </a:rPr>
              <a:pPr/>
              <a:t>11</a:t>
            </a:fld>
            <a:endParaRPr lang="lt-LT" altLang="lt-LT"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kaidrės vaizdo vietos rezervavimo ženkla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astabų vietos rezervavimo ženkl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t-LT" altLang="lt-LT" dirty="0" smtClean="0"/>
          </a:p>
        </p:txBody>
      </p:sp>
      <p:sp>
        <p:nvSpPr>
          <p:cNvPr id="21508" name="Skaidrės numerio vietos rezervavimo ženklas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86372AE3-48C7-4D30-954F-51D01B1F93C2}" type="slidenum">
              <a:rPr lang="lt-LT" altLang="lt-LT" smtClean="0">
                <a:latin typeface="Arial" charset="0"/>
              </a:rPr>
              <a:pPr/>
              <a:t>19</a:t>
            </a:fld>
            <a:endParaRPr lang="lt-LT" altLang="lt-LT"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685800" y="2130425"/>
            <a:ext cx="7772400" cy="1470025"/>
          </a:xfrm>
        </p:spPr>
        <p:txBody>
          <a:bodyPr/>
          <a:lstStyle/>
          <a:p>
            <a:r>
              <a:rPr lang="lt-LT" smtClean="0"/>
              <a:t>Spustelėję redag. ruoš. pavad. stilių</a:t>
            </a:r>
            <a:endParaRPr lang="lt-LT"/>
          </a:p>
        </p:txBody>
      </p:sp>
      <p:sp>
        <p:nvSpPr>
          <p:cNvPr id="3" name="Antrinis pavadinima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smtClean="0"/>
              <a:t>Spustelėję redag. ruoš. paantrš. stilių</a:t>
            </a:r>
            <a:endParaRPr lang="lt-LT"/>
          </a:p>
        </p:txBody>
      </p:sp>
      <p:sp>
        <p:nvSpPr>
          <p:cNvPr id="4" name="Datos vietos rezervavimo ženklas 3"/>
          <p:cNvSpPr>
            <a:spLocks noGrp="1"/>
          </p:cNvSpPr>
          <p:nvPr>
            <p:ph type="dt" sz="half" idx="10"/>
          </p:nvPr>
        </p:nvSpPr>
        <p:spPr/>
        <p:txBody>
          <a:bodyPr/>
          <a:lstStyle/>
          <a:p>
            <a:fld id="{CFF57D1D-8F50-42E8-950B-B0AF0A965218}" type="datetimeFigureOut">
              <a:rPr lang="lt-LT" smtClean="0"/>
              <a:t>2017-07-26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0C5E205B-7F07-4573-95DA-E058D9E373FC}" type="slidenum">
              <a:rPr lang="lt-LT" smtClean="0"/>
              <a:t>‹#›</a:t>
            </a:fld>
            <a:endParaRPr lang="lt-LT"/>
          </a:p>
        </p:txBody>
      </p:sp>
    </p:spTree>
    <p:extLst>
      <p:ext uri="{BB962C8B-B14F-4D97-AF65-F5344CB8AC3E}">
        <p14:creationId xmlns:p14="http://schemas.microsoft.com/office/powerpoint/2010/main" val="3804512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CFF57D1D-8F50-42E8-950B-B0AF0A965218}" type="datetimeFigureOut">
              <a:rPr lang="lt-LT" smtClean="0"/>
              <a:t>2017-07-26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0C5E205B-7F07-4573-95DA-E058D9E373FC}" type="slidenum">
              <a:rPr lang="lt-LT" smtClean="0"/>
              <a:t>‹#›</a:t>
            </a:fld>
            <a:endParaRPr lang="lt-LT"/>
          </a:p>
        </p:txBody>
      </p:sp>
    </p:spTree>
    <p:extLst>
      <p:ext uri="{BB962C8B-B14F-4D97-AF65-F5344CB8AC3E}">
        <p14:creationId xmlns:p14="http://schemas.microsoft.com/office/powerpoint/2010/main" val="335011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74638"/>
            <a:ext cx="2057400" cy="5851525"/>
          </a:xfrm>
        </p:spPr>
        <p:txBody>
          <a:bodyPr vert="eaVert"/>
          <a:lstStyle/>
          <a:p>
            <a:r>
              <a:rPr lang="lt-LT" smtClean="0"/>
              <a:t>Spustelėję redag. ruoš. pavad. stilių</a:t>
            </a:r>
            <a:endParaRPr lang="lt-LT"/>
          </a:p>
        </p:txBody>
      </p:sp>
      <p:sp>
        <p:nvSpPr>
          <p:cNvPr id="3" name="Vertikalaus teksto vietos rezervavimo ženklas 2"/>
          <p:cNvSpPr>
            <a:spLocks noGrp="1"/>
          </p:cNvSpPr>
          <p:nvPr>
            <p:ph type="body" orient="vert" idx="1"/>
          </p:nvPr>
        </p:nvSpPr>
        <p:spPr>
          <a:xfrm>
            <a:off x="457200" y="274638"/>
            <a:ext cx="6019800" cy="5851525"/>
          </a:xfrm>
        </p:spPr>
        <p:txBody>
          <a:bodyPr vert="eaVert"/>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CFF57D1D-8F50-42E8-950B-B0AF0A965218}" type="datetimeFigureOut">
              <a:rPr lang="lt-LT" smtClean="0"/>
              <a:t>2017-07-26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0C5E205B-7F07-4573-95DA-E058D9E373FC}" type="slidenum">
              <a:rPr lang="lt-LT" smtClean="0"/>
              <a:t>‹#›</a:t>
            </a:fld>
            <a:endParaRPr lang="lt-LT"/>
          </a:p>
        </p:txBody>
      </p:sp>
    </p:spTree>
    <p:extLst>
      <p:ext uri="{BB962C8B-B14F-4D97-AF65-F5344CB8AC3E}">
        <p14:creationId xmlns:p14="http://schemas.microsoft.com/office/powerpoint/2010/main" val="846208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idx="1"/>
          </p:nvPr>
        </p:nvSpPr>
        <p:spPr/>
        <p:txBody>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10"/>
          </p:nvPr>
        </p:nvSpPr>
        <p:spPr/>
        <p:txBody>
          <a:bodyPr/>
          <a:lstStyle/>
          <a:p>
            <a:fld id="{CFF57D1D-8F50-42E8-950B-B0AF0A965218}" type="datetimeFigureOut">
              <a:rPr lang="lt-LT" smtClean="0"/>
              <a:t>2017-07-26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0C5E205B-7F07-4573-95DA-E058D9E373FC}" type="slidenum">
              <a:rPr lang="lt-LT" smtClean="0"/>
              <a:t>‹#›</a:t>
            </a:fld>
            <a:endParaRPr lang="lt-LT"/>
          </a:p>
        </p:txBody>
      </p:sp>
    </p:spTree>
    <p:extLst>
      <p:ext uri="{BB962C8B-B14F-4D97-AF65-F5344CB8AC3E}">
        <p14:creationId xmlns:p14="http://schemas.microsoft.com/office/powerpoint/2010/main" val="4078587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722313" y="4406900"/>
            <a:ext cx="7772400" cy="1362075"/>
          </a:xfrm>
        </p:spPr>
        <p:txBody>
          <a:bodyPr anchor="t"/>
          <a:lstStyle>
            <a:lvl1pPr algn="l">
              <a:defRPr sz="4000" b="1" cap="all"/>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smtClean="0"/>
              <a:t>Spustelėję redag. ruoš. teksto stilių</a:t>
            </a:r>
          </a:p>
        </p:txBody>
      </p:sp>
      <p:sp>
        <p:nvSpPr>
          <p:cNvPr id="4" name="Datos vietos rezervavimo ženklas 3"/>
          <p:cNvSpPr>
            <a:spLocks noGrp="1"/>
          </p:cNvSpPr>
          <p:nvPr>
            <p:ph type="dt" sz="half" idx="10"/>
          </p:nvPr>
        </p:nvSpPr>
        <p:spPr/>
        <p:txBody>
          <a:bodyPr/>
          <a:lstStyle/>
          <a:p>
            <a:fld id="{CFF57D1D-8F50-42E8-950B-B0AF0A965218}" type="datetimeFigureOut">
              <a:rPr lang="lt-LT" smtClean="0"/>
              <a:t>2017-07-26</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0C5E205B-7F07-4573-95DA-E058D9E373FC}" type="slidenum">
              <a:rPr lang="lt-LT" smtClean="0"/>
              <a:t>‹#›</a:t>
            </a:fld>
            <a:endParaRPr lang="lt-LT"/>
          </a:p>
        </p:txBody>
      </p:sp>
    </p:spTree>
    <p:extLst>
      <p:ext uri="{BB962C8B-B14F-4D97-AF65-F5344CB8AC3E}">
        <p14:creationId xmlns:p14="http://schemas.microsoft.com/office/powerpoint/2010/main" val="18776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Turinio vietos rezervavimo ženklas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urinio vietos rezervavimo ženklas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Datos vietos rezervavimo ženklas 4"/>
          <p:cNvSpPr>
            <a:spLocks noGrp="1"/>
          </p:cNvSpPr>
          <p:nvPr>
            <p:ph type="dt" sz="half" idx="10"/>
          </p:nvPr>
        </p:nvSpPr>
        <p:spPr/>
        <p:txBody>
          <a:bodyPr/>
          <a:lstStyle/>
          <a:p>
            <a:fld id="{CFF57D1D-8F50-42E8-950B-B0AF0A965218}" type="datetimeFigureOut">
              <a:rPr lang="lt-LT" smtClean="0"/>
              <a:t>2017-07-26</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0C5E205B-7F07-4573-95DA-E058D9E373FC}" type="slidenum">
              <a:rPr lang="lt-LT" smtClean="0"/>
              <a:t>‹#›</a:t>
            </a:fld>
            <a:endParaRPr lang="lt-LT"/>
          </a:p>
        </p:txBody>
      </p:sp>
    </p:spTree>
    <p:extLst>
      <p:ext uri="{BB962C8B-B14F-4D97-AF65-F5344CB8AC3E}">
        <p14:creationId xmlns:p14="http://schemas.microsoft.com/office/powerpoint/2010/main" val="2466176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smtClean="0"/>
              <a:t>Spustelėję redag. ruoš. pavad. stilių</a:t>
            </a:r>
            <a:endParaRPr lang="lt-LT"/>
          </a:p>
        </p:txBody>
      </p:sp>
      <p:sp>
        <p:nvSpPr>
          <p:cNvPr id="3" name="Teksto vietos rezervavimo ženklas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4" name="Turinio vietos rezervavimo ženkla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5" name="Teksto vietos rezervavimo ženklas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Spustelėję redag. ruoš. teksto stilių</a:t>
            </a:r>
          </a:p>
        </p:txBody>
      </p:sp>
      <p:sp>
        <p:nvSpPr>
          <p:cNvPr id="6" name="Turinio vietos rezervavimo ženkla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7" name="Datos vietos rezervavimo ženklas 6"/>
          <p:cNvSpPr>
            <a:spLocks noGrp="1"/>
          </p:cNvSpPr>
          <p:nvPr>
            <p:ph type="dt" sz="half" idx="10"/>
          </p:nvPr>
        </p:nvSpPr>
        <p:spPr/>
        <p:txBody>
          <a:bodyPr/>
          <a:lstStyle/>
          <a:p>
            <a:fld id="{CFF57D1D-8F50-42E8-950B-B0AF0A965218}" type="datetimeFigureOut">
              <a:rPr lang="lt-LT" smtClean="0"/>
              <a:t>2017-07-26</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0C5E205B-7F07-4573-95DA-E058D9E373FC}" type="slidenum">
              <a:rPr lang="lt-LT" smtClean="0"/>
              <a:t>‹#›</a:t>
            </a:fld>
            <a:endParaRPr lang="lt-LT"/>
          </a:p>
        </p:txBody>
      </p:sp>
    </p:spTree>
    <p:extLst>
      <p:ext uri="{BB962C8B-B14F-4D97-AF65-F5344CB8AC3E}">
        <p14:creationId xmlns:p14="http://schemas.microsoft.com/office/powerpoint/2010/main" val="998924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smtClean="0"/>
              <a:t>Spustelėję redag. ruoš. pavad. stilių</a:t>
            </a:r>
            <a:endParaRPr lang="lt-LT"/>
          </a:p>
        </p:txBody>
      </p:sp>
      <p:sp>
        <p:nvSpPr>
          <p:cNvPr id="3" name="Datos vietos rezervavimo ženklas 2"/>
          <p:cNvSpPr>
            <a:spLocks noGrp="1"/>
          </p:cNvSpPr>
          <p:nvPr>
            <p:ph type="dt" sz="half" idx="10"/>
          </p:nvPr>
        </p:nvSpPr>
        <p:spPr/>
        <p:txBody>
          <a:bodyPr/>
          <a:lstStyle/>
          <a:p>
            <a:fld id="{CFF57D1D-8F50-42E8-950B-B0AF0A965218}" type="datetimeFigureOut">
              <a:rPr lang="lt-LT" smtClean="0"/>
              <a:t>2017-07-26</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0C5E205B-7F07-4573-95DA-E058D9E373FC}" type="slidenum">
              <a:rPr lang="lt-LT" smtClean="0"/>
              <a:t>‹#›</a:t>
            </a:fld>
            <a:endParaRPr lang="lt-LT"/>
          </a:p>
        </p:txBody>
      </p:sp>
    </p:spTree>
    <p:extLst>
      <p:ext uri="{BB962C8B-B14F-4D97-AF65-F5344CB8AC3E}">
        <p14:creationId xmlns:p14="http://schemas.microsoft.com/office/powerpoint/2010/main" val="541300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CFF57D1D-8F50-42E8-950B-B0AF0A965218}" type="datetimeFigureOut">
              <a:rPr lang="lt-LT" smtClean="0"/>
              <a:t>2017-07-26</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0C5E205B-7F07-4573-95DA-E058D9E373FC}" type="slidenum">
              <a:rPr lang="lt-LT" smtClean="0"/>
              <a:t>‹#›</a:t>
            </a:fld>
            <a:endParaRPr lang="lt-LT"/>
          </a:p>
        </p:txBody>
      </p:sp>
    </p:spTree>
    <p:extLst>
      <p:ext uri="{BB962C8B-B14F-4D97-AF65-F5344CB8AC3E}">
        <p14:creationId xmlns:p14="http://schemas.microsoft.com/office/powerpoint/2010/main" val="604103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3050"/>
            <a:ext cx="3008313" cy="1162050"/>
          </a:xfrm>
        </p:spPr>
        <p:txBody>
          <a:bodyPr anchor="b"/>
          <a:lstStyle>
            <a:lvl1pPr algn="l">
              <a:defRPr sz="2000" b="1"/>
            </a:lvl1pPr>
          </a:lstStyle>
          <a:p>
            <a:r>
              <a:rPr lang="lt-LT" smtClean="0"/>
              <a:t>Spustelėję redag. ruoš. pavad. stilių</a:t>
            </a:r>
            <a:endParaRPr lang="lt-LT"/>
          </a:p>
        </p:txBody>
      </p:sp>
      <p:sp>
        <p:nvSpPr>
          <p:cNvPr id="3" name="Turinio vietos rezervavimo ženkla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Teksto vietos rezervavimo ženklas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CFF57D1D-8F50-42E8-950B-B0AF0A965218}" type="datetimeFigureOut">
              <a:rPr lang="lt-LT" smtClean="0"/>
              <a:t>2017-07-26</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0C5E205B-7F07-4573-95DA-E058D9E373FC}" type="slidenum">
              <a:rPr lang="lt-LT" smtClean="0"/>
              <a:t>‹#›</a:t>
            </a:fld>
            <a:endParaRPr lang="lt-LT"/>
          </a:p>
        </p:txBody>
      </p:sp>
    </p:spTree>
    <p:extLst>
      <p:ext uri="{BB962C8B-B14F-4D97-AF65-F5344CB8AC3E}">
        <p14:creationId xmlns:p14="http://schemas.microsoft.com/office/powerpoint/2010/main" val="293745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1792288" y="4800600"/>
            <a:ext cx="5486400" cy="566738"/>
          </a:xfrm>
        </p:spPr>
        <p:txBody>
          <a:bodyPr anchor="b"/>
          <a:lstStyle>
            <a:lvl1pPr algn="l">
              <a:defRPr sz="2000" b="1"/>
            </a:lvl1pPr>
          </a:lstStyle>
          <a:p>
            <a:r>
              <a:rPr lang="lt-LT" smtClean="0"/>
              <a:t>Spustelėję redag. ruoš. pavad. stilių</a:t>
            </a:r>
            <a:endParaRPr lang="lt-LT"/>
          </a:p>
        </p:txBody>
      </p:sp>
      <p:sp>
        <p:nvSpPr>
          <p:cNvPr id="3" name="Paveikslėlio vietos rezervavimo ženklas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smtClean="0"/>
              <a:t>Spustelėję redag. ruoš. teksto stilių</a:t>
            </a:r>
          </a:p>
        </p:txBody>
      </p:sp>
      <p:sp>
        <p:nvSpPr>
          <p:cNvPr id="5" name="Datos vietos rezervavimo ženklas 4"/>
          <p:cNvSpPr>
            <a:spLocks noGrp="1"/>
          </p:cNvSpPr>
          <p:nvPr>
            <p:ph type="dt" sz="half" idx="10"/>
          </p:nvPr>
        </p:nvSpPr>
        <p:spPr/>
        <p:txBody>
          <a:bodyPr/>
          <a:lstStyle/>
          <a:p>
            <a:fld id="{CFF57D1D-8F50-42E8-950B-B0AF0A965218}" type="datetimeFigureOut">
              <a:rPr lang="lt-LT" smtClean="0"/>
              <a:t>2017-07-26</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0C5E205B-7F07-4573-95DA-E058D9E373FC}" type="slidenum">
              <a:rPr lang="lt-LT" smtClean="0"/>
              <a:t>‹#›</a:t>
            </a:fld>
            <a:endParaRPr lang="lt-LT"/>
          </a:p>
        </p:txBody>
      </p:sp>
    </p:spTree>
    <p:extLst>
      <p:ext uri="{BB962C8B-B14F-4D97-AF65-F5344CB8AC3E}">
        <p14:creationId xmlns:p14="http://schemas.microsoft.com/office/powerpoint/2010/main" val="396790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lt-LT" smtClean="0"/>
              <a:t>Spustelėję redag. ruoš. pavad. stilių</a:t>
            </a:r>
            <a:endParaRPr lang="lt-LT"/>
          </a:p>
        </p:txBody>
      </p:sp>
      <p:sp>
        <p:nvSpPr>
          <p:cNvPr id="3" name="Teksto vietos rezervavimo ženklas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lt-LT" smtClean="0"/>
              <a:t>Spustelėję redag. ruoš. teksto stilių</a:t>
            </a:r>
          </a:p>
          <a:p>
            <a:pPr lvl="1"/>
            <a:r>
              <a:rPr lang="lt-LT" smtClean="0"/>
              <a:t>Antras lygmuo</a:t>
            </a:r>
          </a:p>
          <a:p>
            <a:pPr lvl="2"/>
            <a:r>
              <a:rPr lang="lt-LT" smtClean="0"/>
              <a:t>Trečias lygmuo</a:t>
            </a:r>
          </a:p>
          <a:p>
            <a:pPr lvl="3"/>
            <a:r>
              <a:rPr lang="lt-LT" smtClean="0"/>
              <a:t>Ketvirtas lygmuo</a:t>
            </a:r>
          </a:p>
          <a:p>
            <a:pPr lvl="4"/>
            <a:r>
              <a:rPr lang="lt-LT" smtClean="0"/>
              <a:t>Penktas lygmuo</a:t>
            </a:r>
            <a:endParaRPr lang="lt-LT"/>
          </a:p>
        </p:txBody>
      </p:sp>
      <p:sp>
        <p:nvSpPr>
          <p:cNvPr id="4" name="Datos vietos rezervavimo ženklas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57D1D-8F50-42E8-950B-B0AF0A965218}" type="datetimeFigureOut">
              <a:rPr lang="lt-LT" smtClean="0"/>
              <a:t>2017-07-26</a:t>
            </a:fld>
            <a:endParaRPr lang="lt-LT"/>
          </a:p>
        </p:txBody>
      </p:sp>
      <p:sp>
        <p:nvSpPr>
          <p:cNvPr id="5" name="Poraštės vietos rezervavimo ženklas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E205B-7F07-4573-95DA-E058D9E373FC}" type="slidenum">
              <a:rPr lang="lt-LT" smtClean="0"/>
              <a:t>‹#›</a:t>
            </a:fld>
            <a:endParaRPr lang="lt-LT"/>
          </a:p>
        </p:txBody>
      </p:sp>
    </p:spTree>
    <p:extLst>
      <p:ext uri="{BB962C8B-B14F-4D97-AF65-F5344CB8AC3E}">
        <p14:creationId xmlns:p14="http://schemas.microsoft.com/office/powerpoint/2010/main" val="2799405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14.jp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jpeg"/><Relationship Id="rId7" Type="http://schemas.openxmlformats.org/officeDocument/2006/relationships/diagramQuickStyle" Target="../diagrams/quickStyle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jpe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e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jpeg"/><Relationship Id="rId7" Type="http://schemas.openxmlformats.org/officeDocument/2006/relationships/diagramQuickStyle" Target="../diagrams/quickStyle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jpeg"/><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4.jpe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1.jpe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4.jpeg"/><Relationship Id="rId4" Type="http://schemas.openxmlformats.org/officeDocument/2006/relationships/image" Target="../media/image2.jpeg"/><Relationship Id="rId9"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12"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diagramQuickStyle" Target="../diagrams/quickStyle4.xml"/><Relationship Id="rId11" Type="http://schemas.openxmlformats.org/officeDocument/2006/relationships/image" Target="../media/image42.png"/><Relationship Id="rId5" Type="http://schemas.openxmlformats.org/officeDocument/2006/relationships/diagramLayout" Target="../diagrams/layout4.xml"/><Relationship Id="rId10" Type="http://schemas.openxmlformats.org/officeDocument/2006/relationships/image" Target="../media/image41.png"/><Relationship Id="rId4" Type="http://schemas.openxmlformats.org/officeDocument/2006/relationships/diagramData" Target="../diagrams/data4.xml"/><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jpeg"/><Relationship Id="rId7" Type="http://schemas.openxmlformats.org/officeDocument/2006/relationships/diagramQuickStyle" Target="../diagrams/quickStyle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jpe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ltLang="lt-LT"/>
          </a:p>
        </p:txBody>
      </p:sp>
      <p:sp>
        <p:nvSpPr>
          <p:cNvPr id="4099"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sz="1200" i="1">
              <a:latin typeface="Times New Roman" pitchFamily="18" charset="0"/>
              <a:cs typeface="Times New Roman" pitchFamily="18" charset="0"/>
            </a:endParaRPr>
          </a:p>
          <a:p>
            <a:endParaRPr lang="en-US" altLang="lt-LT" sz="1200" i="1">
              <a:latin typeface="Times New Roman" pitchFamily="18" charset="0"/>
              <a:cs typeface="Times New Roman" pitchFamily="18" charset="0"/>
            </a:endParaRPr>
          </a:p>
        </p:txBody>
      </p:sp>
      <p:pic>
        <p:nvPicPr>
          <p:cNvPr id="4100" name="Picture 8" descr="juostel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juostele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aveikslėlis 8" descr="Klaipedos miesto visuomenes sveikatos biuro logotip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428625"/>
            <a:ext cx="3995937" cy="1056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ntraštė 1"/>
          <p:cNvSpPr>
            <a:spLocks noGrp="1"/>
          </p:cNvSpPr>
          <p:nvPr>
            <p:ph type="title"/>
          </p:nvPr>
        </p:nvSpPr>
        <p:spPr>
          <a:xfrm>
            <a:off x="457200" y="2420888"/>
            <a:ext cx="8229600" cy="1143000"/>
          </a:xfrm>
        </p:spPr>
        <p:txBody>
          <a:bodyPr>
            <a:noAutofit/>
          </a:bodyPr>
          <a:lstStyle/>
          <a:p>
            <a:r>
              <a:rPr lang="lt-LT" sz="3200" b="1" dirty="0" smtClean="0">
                <a:latin typeface="Times New Roman" pitchFamily="18" charset="0"/>
                <a:cs typeface="Times New Roman" pitchFamily="18" charset="0"/>
              </a:rPr>
              <a:t>KLAIPĖDOS MIESTO VISUOMENĖS SVEIKATOS BIURO VYKDOMA VEIKLA </a:t>
            </a:r>
            <a:r>
              <a:rPr lang="en-US" sz="3200" b="1" dirty="0" smtClean="0">
                <a:latin typeface="Times New Roman" pitchFamily="18" charset="0"/>
                <a:cs typeface="Times New Roman" pitchFamily="18" charset="0"/>
              </a:rPr>
              <a:t>PRIKLAUSOMYBES SUKELIAN</a:t>
            </a:r>
            <a:r>
              <a:rPr lang="lt-LT" sz="3200" b="1" dirty="0" smtClean="0">
                <a:latin typeface="Times New Roman" pitchFamily="18" charset="0"/>
                <a:cs typeface="Times New Roman" pitchFamily="18" charset="0"/>
              </a:rPr>
              <a:t>ČIŲ MEDŽIAGŲ VARTOJIMO PREVENCIJOJE</a:t>
            </a:r>
            <a:endParaRPr lang="lt-LT" sz="3200" b="1" dirty="0">
              <a:latin typeface="Times New Roman" pitchFamily="18" charset="0"/>
              <a:cs typeface="Times New Roman" pitchFamily="18" charset="0"/>
            </a:endParaRPr>
          </a:p>
        </p:txBody>
      </p:sp>
      <p:sp>
        <p:nvSpPr>
          <p:cNvPr id="2" name="TextBox 1"/>
          <p:cNvSpPr txBox="1"/>
          <p:nvPr/>
        </p:nvSpPr>
        <p:spPr>
          <a:xfrm>
            <a:off x="3383868" y="6101925"/>
            <a:ext cx="2376264" cy="369332"/>
          </a:xfrm>
          <a:prstGeom prst="rect">
            <a:avLst/>
          </a:prstGeom>
          <a:noFill/>
        </p:spPr>
        <p:txBody>
          <a:bodyPr wrap="square" rtlCol="0">
            <a:spAutoFit/>
          </a:bodyPr>
          <a:lstStyle/>
          <a:p>
            <a:pPr algn="ctr"/>
            <a:r>
              <a:rPr lang="lt-LT" dirty="0" smtClean="0">
                <a:latin typeface="Times New Roman" pitchFamily="18" charset="0"/>
                <a:cs typeface="Times New Roman" pitchFamily="18" charset="0"/>
              </a:rPr>
              <a:t>2017-07-26</a:t>
            </a:r>
          </a:p>
        </p:txBody>
      </p:sp>
      <p:sp>
        <p:nvSpPr>
          <p:cNvPr id="3" name="TextBox 2"/>
          <p:cNvSpPr txBox="1"/>
          <p:nvPr/>
        </p:nvSpPr>
        <p:spPr>
          <a:xfrm>
            <a:off x="2735796" y="5201648"/>
            <a:ext cx="3672408" cy="923330"/>
          </a:xfrm>
          <a:prstGeom prst="rect">
            <a:avLst/>
          </a:prstGeom>
          <a:noFill/>
        </p:spPr>
        <p:txBody>
          <a:bodyPr wrap="square" rtlCol="0">
            <a:spAutoFit/>
          </a:bodyPr>
          <a:lstStyle/>
          <a:p>
            <a:pPr algn="ctr"/>
            <a:r>
              <a:rPr lang="lt-LT" b="1" dirty="0">
                <a:latin typeface="Times New Roman" panose="02020603050405020304" pitchFamily="18" charset="0"/>
                <a:cs typeface="Times New Roman" panose="02020603050405020304" pitchFamily="18" charset="0"/>
              </a:rPr>
              <a:t>Jūratė </a:t>
            </a:r>
            <a:r>
              <a:rPr lang="lt-LT" b="1" dirty="0" err="1">
                <a:latin typeface="Times New Roman" panose="02020603050405020304" pitchFamily="18" charset="0"/>
                <a:cs typeface="Times New Roman" panose="02020603050405020304" pitchFamily="18" charset="0"/>
              </a:rPr>
              <a:t>Grubliauskienė</a:t>
            </a:r>
            <a:endParaRPr lang="lt-LT" b="1" dirty="0">
              <a:latin typeface="Times New Roman" panose="02020603050405020304" pitchFamily="18" charset="0"/>
              <a:cs typeface="Times New Roman" panose="02020603050405020304" pitchFamily="18" charset="0"/>
            </a:endParaRPr>
          </a:p>
          <a:p>
            <a:pPr algn="ctr"/>
            <a:r>
              <a:rPr lang="lt-LT" b="1" dirty="0">
                <a:latin typeface="Times New Roman" panose="02020603050405020304" pitchFamily="18" charset="0"/>
                <a:cs typeface="Times New Roman" panose="02020603050405020304" pitchFamily="18" charset="0"/>
              </a:rPr>
              <a:t>Klaipėdos miesto visuomenės sveikatos biuro direktorė</a:t>
            </a:r>
          </a:p>
        </p:txBody>
      </p:sp>
    </p:spTree>
    <p:extLst>
      <p:ext uri="{BB962C8B-B14F-4D97-AF65-F5344CB8AC3E}">
        <p14:creationId xmlns:p14="http://schemas.microsoft.com/office/powerpoint/2010/main" val="4157919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ltLang="lt-LT"/>
          </a:p>
        </p:txBody>
      </p:sp>
      <p:sp>
        <p:nvSpPr>
          <p:cNvPr id="4099"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sz="1200" i="1">
              <a:latin typeface="Times New Roman" pitchFamily="18" charset="0"/>
              <a:cs typeface="Times New Roman" pitchFamily="18" charset="0"/>
            </a:endParaRPr>
          </a:p>
          <a:p>
            <a:endParaRPr lang="en-US" altLang="lt-LT" sz="1200" i="1">
              <a:latin typeface="Times New Roman" pitchFamily="18" charset="0"/>
              <a:cs typeface="Times New Roman" pitchFamily="18" charset="0"/>
            </a:endParaRPr>
          </a:p>
        </p:txBody>
      </p:sp>
      <p:pic>
        <p:nvPicPr>
          <p:cNvPr id="4100" name="Picture 8" descr="juostel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juostele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aveikslėlis 8" descr="Klaipedos miesto visuomenes sveikatos biuro logotip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428625"/>
            <a:ext cx="2314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urinio vietos rezervavimo ženklas 1"/>
          <p:cNvSpPr>
            <a:spLocks noGrp="1"/>
          </p:cNvSpPr>
          <p:nvPr>
            <p:ph idx="1"/>
          </p:nvPr>
        </p:nvSpPr>
        <p:spPr>
          <a:xfrm>
            <a:off x="179512" y="1166019"/>
            <a:ext cx="8784976" cy="2046958"/>
          </a:xfrm>
        </p:spPr>
        <p:txBody>
          <a:bodyPr>
            <a:normAutofit/>
          </a:bodyPr>
          <a:lstStyle/>
          <a:p>
            <a:pPr marL="0" indent="0" algn="just">
              <a:buNone/>
            </a:pPr>
            <a:r>
              <a:rPr lang="lt-LT" sz="2400" b="1" dirty="0">
                <a:latin typeface="Times New Roman" pitchFamily="18" charset="0"/>
                <a:cs typeface="Times New Roman" pitchFamily="18" charset="0"/>
              </a:rPr>
              <a:t>Protų mūšis „Ar viską žinai apie žalingus įpročius?“</a:t>
            </a:r>
            <a:r>
              <a:rPr lang="lt-LT" sz="2400" dirty="0">
                <a:latin typeface="Times New Roman" pitchFamily="18" charset="0"/>
                <a:cs typeface="Times New Roman" pitchFamily="18" charset="0"/>
              </a:rPr>
              <a:t>,</a:t>
            </a:r>
            <a:r>
              <a:rPr lang="lt-LT" sz="2400" b="1" dirty="0">
                <a:latin typeface="Times New Roman" pitchFamily="18" charset="0"/>
                <a:cs typeface="Times New Roman" pitchFamily="18" charset="0"/>
              </a:rPr>
              <a:t> </a:t>
            </a:r>
            <a:r>
              <a:rPr lang="lt-LT" sz="2400" dirty="0">
                <a:latin typeface="Times New Roman" pitchFamily="18" charset="0"/>
                <a:cs typeface="Times New Roman" pitchFamily="18" charset="0"/>
              </a:rPr>
              <a:t>naudinga ir moksliškai pagrįsta informacija pateikiama įdomiu, efektyviu bei priimtinu jaunimui būdu</a:t>
            </a:r>
            <a:r>
              <a:rPr lang="lt-LT" sz="2400" dirty="0" smtClean="0">
                <a:latin typeface="Times New Roman" pitchFamily="18" charset="0"/>
                <a:cs typeface="Times New Roman" pitchFamily="18" charset="0"/>
              </a:rPr>
              <a:t>.</a:t>
            </a:r>
            <a:endParaRPr lang="lt-LT" sz="2400" dirty="0">
              <a:latin typeface="Times New Roman" pitchFamily="18" charset="0"/>
              <a:cs typeface="Times New Roman" pitchFamily="18" charset="0"/>
            </a:endParaRPr>
          </a:p>
        </p:txBody>
      </p:sp>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2708920"/>
            <a:ext cx="3312368" cy="25649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4897" y="2708920"/>
            <a:ext cx="3154487" cy="26369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2156" y="2719225"/>
            <a:ext cx="2266795" cy="35027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6556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ltLang="lt-LT"/>
          </a:p>
        </p:txBody>
      </p:sp>
      <p:sp>
        <p:nvSpPr>
          <p:cNvPr id="4099"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sz="1200" i="1" dirty="0" smtClean="0">
              <a:latin typeface="Times New Roman" pitchFamily="18" charset="0"/>
              <a:cs typeface="Times New Roman" pitchFamily="18" charset="0"/>
            </a:endParaRPr>
          </a:p>
          <a:p>
            <a:endParaRPr lang="en-US" altLang="lt-LT" sz="1200" i="1" dirty="0">
              <a:latin typeface="Times New Roman" pitchFamily="18" charset="0"/>
              <a:cs typeface="Times New Roman" pitchFamily="18" charset="0"/>
            </a:endParaRPr>
          </a:p>
        </p:txBody>
      </p:sp>
      <p:pic>
        <p:nvPicPr>
          <p:cNvPr id="4100" name="Picture 8" descr="juostel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juostele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aveikslėlis 8" descr="Klaipedos miesto visuomenes sveikatos biuro logotip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428625"/>
            <a:ext cx="2314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urinio vietos rezervavimo ženklas 1"/>
          <p:cNvSpPr>
            <a:spLocks noGrp="1"/>
          </p:cNvSpPr>
          <p:nvPr>
            <p:ph idx="1"/>
          </p:nvPr>
        </p:nvSpPr>
        <p:spPr>
          <a:xfrm>
            <a:off x="34834" y="836712"/>
            <a:ext cx="7632848" cy="4276723"/>
          </a:xfrm>
        </p:spPr>
        <p:txBody>
          <a:bodyPr>
            <a:normAutofit/>
          </a:bodyPr>
          <a:lstStyle/>
          <a:p>
            <a:r>
              <a:rPr lang="lt-LT" sz="2400" dirty="0">
                <a:latin typeface="Times New Roman" panose="02020603050405020304" pitchFamily="18" charset="0"/>
                <a:cs typeface="Times New Roman" panose="02020603050405020304" pitchFamily="18" charset="0"/>
              </a:rPr>
              <a:t>Akcija mokykloje nerūkymo dienai </a:t>
            </a:r>
            <a:r>
              <a:rPr lang="lt-LT" sz="2400" dirty="0" smtClean="0">
                <a:latin typeface="Times New Roman" panose="02020603050405020304" pitchFamily="18" charset="0"/>
                <a:cs typeface="Times New Roman" panose="02020603050405020304" pitchFamily="18" charset="0"/>
              </a:rPr>
              <a:t>paminėti.</a:t>
            </a:r>
            <a:endParaRPr lang="lt-LT" sz="2400" dirty="0">
              <a:latin typeface="Times New Roman" panose="02020603050405020304" pitchFamily="18" charset="0"/>
              <a:cs typeface="Times New Roman" panose="02020603050405020304" pitchFamily="18" charset="0"/>
            </a:endParaRPr>
          </a:p>
          <a:p>
            <a:r>
              <a:rPr lang="lt-LT" sz="2400" dirty="0">
                <a:latin typeface="Times New Roman" panose="02020603050405020304" pitchFamily="18" charset="0"/>
                <a:cs typeface="Times New Roman" panose="02020603050405020304" pitchFamily="18" charset="0"/>
              </a:rPr>
              <a:t>Akcija mokykloje „ Mes prieš </a:t>
            </a:r>
            <a:r>
              <a:rPr lang="lt-LT" sz="2400" dirty="0" smtClean="0">
                <a:latin typeface="Times New Roman" panose="02020603050405020304" pitchFamily="18" charset="0"/>
                <a:cs typeface="Times New Roman" panose="02020603050405020304" pitchFamily="18" charset="0"/>
              </a:rPr>
              <a:t>rūkymą.</a:t>
            </a:r>
            <a:endParaRPr lang="lt-LT" sz="2400" dirty="0">
              <a:latin typeface="Times New Roman" panose="02020603050405020304" pitchFamily="18" charset="0"/>
              <a:cs typeface="Times New Roman" panose="02020603050405020304" pitchFamily="18" charset="0"/>
            </a:endParaRPr>
          </a:p>
          <a:p>
            <a:r>
              <a:rPr lang="lt-LT" sz="2400" dirty="0">
                <a:latin typeface="Times New Roman" panose="02020603050405020304" pitchFamily="18" charset="0"/>
                <a:cs typeface="Times New Roman" panose="02020603050405020304" pitchFamily="18" charset="0"/>
              </a:rPr>
              <a:t>Akcija mokykloje „Rūkymui – ne</a:t>
            </a:r>
            <a:r>
              <a:rPr lang="lt-LT" sz="2400" dirty="0" smtClean="0">
                <a:latin typeface="Times New Roman" panose="02020603050405020304" pitchFamily="18" charset="0"/>
                <a:cs typeface="Times New Roman" panose="02020603050405020304" pitchFamily="18" charset="0"/>
              </a:rPr>
              <a:t>“.</a:t>
            </a:r>
            <a:endParaRPr lang="lt-LT" sz="2400" dirty="0">
              <a:latin typeface="Times New Roman" panose="02020603050405020304" pitchFamily="18" charset="0"/>
              <a:cs typeface="Times New Roman" panose="02020603050405020304" pitchFamily="18" charset="0"/>
            </a:endParaRPr>
          </a:p>
          <a:p>
            <a:r>
              <a:rPr lang="lt-LT" sz="2400" dirty="0">
                <a:latin typeface="Times New Roman" panose="02020603050405020304" pitchFamily="18" charset="0"/>
                <a:cs typeface="Times New Roman" panose="02020603050405020304" pitchFamily="18" charset="0"/>
              </a:rPr>
              <a:t>Akcija mokykloje „Kaip rūkymas žaloja Tave</a:t>
            </a:r>
            <a:r>
              <a:rPr lang="lt-LT" sz="2400" dirty="0" smtClean="0">
                <a:latin typeface="Times New Roman" panose="02020603050405020304" pitchFamily="18" charset="0"/>
                <a:cs typeface="Times New Roman" panose="02020603050405020304" pitchFamily="18" charset="0"/>
              </a:rPr>
              <a:t>“.</a:t>
            </a:r>
            <a:endParaRPr lang="lt-LT" sz="2400" dirty="0">
              <a:latin typeface="Times New Roman" panose="02020603050405020304" pitchFamily="18" charset="0"/>
              <a:cs typeface="Times New Roman" panose="02020603050405020304" pitchFamily="18" charset="0"/>
            </a:endParaRPr>
          </a:p>
          <a:p>
            <a:r>
              <a:rPr lang="lt-LT" sz="2400" dirty="0">
                <a:latin typeface="Times New Roman" panose="02020603050405020304" pitchFamily="18" charset="0"/>
                <a:cs typeface="Times New Roman" panose="02020603050405020304" pitchFamily="18" charset="0"/>
              </a:rPr>
              <a:t>Renginys, skirtas tarptautinei nerūkymo </a:t>
            </a:r>
            <a:r>
              <a:rPr lang="lt-LT" sz="2400" dirty="0" smtClean="0">
                <a:latin typeface="Times New Roman" panose="02020603050405020304" pitchFamily="18" charset="0"/>
                <a:cs typeface="Times New Roman" panose="02020603050405020304" pitchFamily="18" charset="0"/>
              </a:rPr>
              <a:t>dienai.</a:t>
            </a:r>
          </a:p>
          <a:p>
            <a:r>
              <a:rPr lang="lt-LT" sz="2400" dirty="0" smtClean="0">
                <a:latin typeface="Times New Roman" panose="02020603050405020304" pitchFamily="18" charset="0"/>
                <a:cs typeface="Times New Roman" panose="02020603050405020304" pitchFamily="18" charset="0"/>
              </a:rPr>
              <a:t>Prevencinė </a:t>
            </a:r>
            <a:r>
              <a:rPr lang="lt-LT" sz="2400" dirty="0">
                <a:latin typeface="Times New Roman" panose="02020603050405020304" pitchFamily="18" charset="0"/>
                <a:cs typeface="Times New Roman" panose="02020603050405020304" pitchFamily="18" charset="0"/>
              </a:rPr>
              <a:t>savaitė ,, Nenoriu pradėti rūkyti</a:t>
            </a:r>
            <a:r>
              <a:rPr lang="lt-LT" sz="2400" dirty="0" smtClean="0">
                <a:latin typeface="Times New Roman" panose="02020603050405020304" pitchFamily="18" charset="0"/>
                <a:cs typeface="Times New Roman" panose="02020603050405020304" pitchFamily="18" charset="0"/>
              </a:rPr>
              <a:t>“.</a:t>
            </a:r>
            <a:endParaRPr lang="lt-LT" sz="2400" dirty="0">
              <a:latin typeface="Times New Roman" panose="02020603050405020304" pitchFamily="18" charset="0"/>
              <a:cs typeface="Times New Roman" panose="02020603050405020304" pitchFamily="18" charset="0"/>
            </a:endParaRPr>
          </a:p>
          <a:p>
            <a:r>
              <a:rPr lang="lt-LT" sz="2400" dirty="0">
                <a:latin typeface="Times New Roman" panose="02020603050405020304" pitchFamily="18" charset="0"/>
                <a:cs typeface="Times New Roman" panose="02020603050405020304" pitchFamily="18" charset="0"/>
              </a:rPr>
              <a:t>Prevencinė savaitė „Mūsų mokykla prieš narkotikus</a:t>
            </a:r>
            <a:r>
              <a:rPr lang="lt-LT" sz="2400" dirty="0" smtClean="0">
                <a:latin typeface="Times New Roman" panose="02020603050405020304" pitchFamily="18" charset="0"/>
                <a:cs typeface="Times New Roman" panose="02020603050405020304" pitchFamily="18" charset="0"/>
              </a:rPr>
              <a:t>“.</a:t>
            </a:r>
          </a:p>
          <a:p>
            <a:r>
              <a:rPr lang="lt-LT" sz="2400" dirty="0">
                <a:latin typeface="Times New Roman" panose="02020603050405020304" pitchFamily="18" charset="0"/>
                <a:cs typeface="Times New Roman" panose="02020603050405020304" pitchFamily="18" charset="0"/>
              </a:rPr>
              <a:t>Mokinių konferencija „Pasaulis be žalingų įpročių</a:t>
            </a:r>
            <a:r>
              <a:rPr lang="lt-LT" sz="2400" dirty="0" smtClean="0">
                <a:latin typeface="Times New Roman" panose="02020603050405020304" pitchFamily="18" charset="0"/>
                <a:cs typeface="Times New Roman" panose="02020603050405020304" pitchFamily="18" charset="0"/>
              </a:rPr>
              <a:t>“.</a:t>
            </a:r>
            <a:endParaRPr lang="lt-LT" sz="2400" dirty="0">
              <a:latin typeface="Times New Roman" panose="02020603050405020304" pitchFamily="18" charset="0"/>
              <a:cs typeface="Times New Roman" panose="02020603050405020304" pitchFamily="18" charset="0"/>
            </a:endParaRPr>
          </a:p>
          <a:p>
            <a:endParaRPr lang="lt-LT" sz="2400" dirty="0">
              <a:latin typeface="Times New Roman" panose="02020603050405020304" pitchFamily="18" charset="0"/>
              <a:cs typeface="Times New Roman" panose="02020603050405020304" pitchFamily="18" charset="0"/>
            </a:endParaRPr>
          </a:p>
          <a:p>
            <a:pPr marL="0" indent="0">
              <a:buNone/>
            </a:pPr>
            <a:endParaRPr lang="lt-LT" sz="2400" dirty="0" smtClean="0">
              <a:latin typeface="Times New Roman" panose="02020603050405020304" pitchFamily="18" charset="0"/>
              <a:cs typeface="Times New Roman" panose="02020603050405020304" pitchFamily="18" charset="0"/>
            </a:endParaRPr>
          </a:p>
          <a:p>
            <a:pPr marL="0" indent="0">
              <a:buNone/>
            </a:pPr>
            <a:endParaRPr lang="lt-LT" sz="2400" dirty="0">
              <a:latin typeface="Times New Roman" panose="02020603050405020304" pitchFamily="18" charset="0"/>
              <a:cs typeface="Times New Roman" panose="02020603050405020304" pitchFamily="18" charset="0"/>
            </a:endParaRPr>
          </a:p>
          <a:p>
            <a:pPr marL="0" indent="0">
              <a:buNone/>
            </a:pPr>
            <a:endParaRPr lang="lt-LT" sz="2400" dirty="0" smtClean="0">
              <a:latin typeface="Times New Roman" panose="02020603050405020304" pitchFamily="18" charset="0"/>
              <a:cs typeface="Times New Roman" panose="02020603050405020304" pitchFamily="18" charset="0"/>
            </a:endParaRPr>
          </a:p>
          <a:p>
            <a:pPr marL="0" indent="0">
              <a:buNone/>
            </a:pPr>
            <a:endParaRPr lang="lt-LT" sz="2400" dirty="0"/>
          </a:p>
        </p:txBody>
      </p:sp>
      <p:pic>
        <p:nvPicPr>
          <p:cNvPr id="5" name="Paveikslėlis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2320" y="1143023"/>
            <a:ext cx="1440160"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aveikslėlis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8648" y="4774824"/>
            <a:ext cx="2623307" cy="1655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aveikslėlis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2345" y="4774824"/>
            <a:ext cx="2648702" cy="1724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Turinio vietos rezervavimo ženklas 3"/>
          <p:cNvPicPr/>
          <p:nvPr/>
        </p:nvPicPr>
        <p:blipFill>
          <a:blip r:embed="rId9" cstate="print">
            <a:extLst>
              <a:ext uri="{28A0092B-C50C-407E-A947-70E740481C1C}">
                <a14:useLocalDpi xmlns:a14="http://schemas.microsoft.com/office/drawing/2010/main" val="0"/>
              </a:ext>
            </a:extLst>
          </a:blip>
          <a:stretch>
            <a:fillRect/>
          </a:stretch>
        </p:blipFill>
        <p:spPr>
          <a:xfrm>
            <a:off x="3131840" y="4760599"/>
            <a:ext cx="2556284" cy="1811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3632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p>
        </p:txBody>
      </p:sp>
      <p:sp>
        <p:nvSpPr>
          <p:cNvPr id="58371"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sz="1200" i="1">
              <a:latin typeface="Times New Roman" pitchFamily="18" charset="0"/>
              <a:cs typeface="Times New Roman" pitchFamily="18" charset="0"/>
            </a:endParaRPr>
          </a:p>
          <a:p>
            <a:endParaRPr lang="en-US" sz="1200" i="1">
              <a:latin typeface="Times New Roman" pitchFamily="18" charset="0"/>
              <a:cs typeface="Times New Roman" pitchFamily="18" charset="0"/>
            </a:endParaRPr>
          </a:p>
        </p:txBody>
      </p:sp>
      <p:pic>
        <p:nvPicPr>
          <p:cNvPr id="58372"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Rectangle 3"/>
          <p:cNvSpPr>
            <a:spLocks noGrp="1" noChangeArrowheads="1"/>
          </p:cNvSpPr>
          <p:nvPr>
            <p:ph idx="1"/>
          </p:nvPr>
        </p:nvSpPr>
        <p:spPr>
          <a:xfrm>
            <a:off x="0" y="1125538"/>
            <a:ext cx="8772525" cy="5357812"/>
          </a:xfrm>
        </p:spPr>
        <p:txBody>
          <a:bodyPr/>
          <a:lstStyle/>
          <a:p>
            <a:pPr>
              <a:buFont typeface="Arial" charset="0"/>
              <a:buNone/>
            </a:pPr>
            <a:r>
              <a:rPr lang="lt-LT" sz="2200" i="1" smtClean="0">
                <a:latin typeface="Times New Roman" pitchFamily="18" charset="0"/>
                <a:cs typeface="Times New Roman" pitchFamily="18" charset="0"/>
              </a:rPr>
              <a:t>     </a:t>
            </a:r>
            <a:endParaRPr lang="lt-LT" sz="2400" smtClean="0">
              <a:latin typeface="Times New Roman" pitchFamily="18" charset="0"/>
            </a:endParaRPr>
          </a:p>
        </p:txBody>
      </p:sp>
      <p:pic>
        <p:nvPicPr>
          <p:cNvPr id="58374"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Antraštė 10"/>
          <p:cNvSpPr>
            <a:spLocks noGrp="1"/>
          </p:cNvSpPr>
          <p:nvPr>
            <p:ph type="title"/>
          </p:nvPr>
        </p:nvSpPr>
        <p:spPr>
          <a:xfrm>
            <a:off x="457200" y="1844675"/>
            <a:ext cx="8229600" cy="2952750"/>
          </a:xfrm>
        </p:spPr>
        <p:txBody>
          <a:bodyPr/>
          <a:lstStyle/>
          <a:p>
            <a:endParaRPr lang="en-US" sz="4800" b="1" smtClean="0"/>
          </a:p>
        </p:txBody>
      </p:sp>
      <p:sp>
        <p:nvSpPr>
          <p:cNvPr id="9" name="Skaidrės numerio vietos rezervavimo ženklas 8"/>
          <p:cNvSpPr>
            <a:spLocks noGrp="1"/>
          </p:cNvSpPr>
          <p:nvPr>
            <p:ph type="sldNum" sz="quarter" idx="12"/>
          </p:nvPr>
        </p:nvSpPr>
        <p:spPr/>
        <p:txBody>
          <a:bodyPr/>
          <a:lstStyle/>
          <a:p>
            <a:pPr>
              <a:defRPr/>
            </a:pPr>
            <a:fld id="{B205C43F-BFAF-4BCF-9A8C-07503CA5AEC4}" type="slidenum">
              <a:rPr lang="lt-LT" smtClean="0"/>
              <a:pPr>
                <a:defRPr/>
              </a:pPr>
              <a:t>12</a:t>
            </a:fld>
            <a:endParaRPr lang="lt-LT"/>
          </a:p>
        </p:txBody>
      </p:sp>
      <p:graphicFrame>
        <p:nvGraphicFramePr>
          <p:cNvPr id="10" name="Turinio vietos rezervavimo ženklas 1"/>
          <p:cNvGraphicFramePr>
            <a:graphicFrameLocks noGrp="1"/>
          </p:cNvGraphicFramePr>
          <p:nvPr>
            <p:ph idx="1"/>
          </p:nvPr>
        </p:nvGraphicFramePr>
        <p:xfrm>
          <a:off x="678174" y="1158875"/>
          <a:ext cx="7993062" cy="54721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8379" name="TextBox 1"/>
          <p:cNvSpPr txBox="1">
            <a:spLocks noChangeArrowheads="1"/>
          </p:cNvSpPr>
          <p:nvPr/>
        </p:nvSpPr>
        <p:spPr bwMode="auto">
          <a:xfrm>
            <a:off x="1258888" y="4005263"/>
            <a:ext cx="7058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lt-LT" sz="2400">
                <a:latin typeface="Times New Roman" pitchFamily="18" charset="0"/>
                <a:cs typeface="Times New Roman" pitchFamily="18" charset="0"/>
              </a:rPr>
              <a:t>3. Lytiškai plintančių infekcijų ir neplanuoto nėštumo neigiamo poveikio sveikatai mažinimo algoritmas</a:t>
            </a:r>
          </a:p>
        </p:txBody>
      </p:sp>
      <p:sp>
        <p:nvSpPr>
          <p:cNvPr id="3" name="TextBox 2"/>
          <p:cNvSpPr txBox="1"/>
          <p:nvPr/>
        </p:nvSpPr>
        <p:spPr>
          <a:xfrm>
            <a:off x="1258888" y="5353050"/>
            <a:ext cx="7058025" cy="1200150"/>
          </a:xfrm>
          <a:prstGeom prst="rect">
            <a:avLst/>
          </a:prstGeom>
          <a:noFill/>
        </p:spPr>
        <p:txBody>
          <a:bodyPr>
            <a:spAutoFit/>
          </a:bodyPr>
          <a:lstStyle/>
          <a:p>
            <a:pPr>
              <a:defRPr/>
            </a:pPr>
            <a:r>
              <a:rPr lang="lt-LT" sz="2400" dirty="0">
                <a:latin typeface="Times New Roman" pitchFamily="18" charset="0"/>
                <a:cs typeface="Times New Roman" pitchFamily="18" charset="0"/>
              </a:rPr>
              <a:t>4. Psichiką veikiančių medžiagų vartojimo neigiamo poveikio sveikatai mažinimo algoritmas</a:t>
            </a:r>
          </a:p>
          <a:p>
            <a:pPr>
              <a:defRPr/>
            </a:pPr>
            <a:endParaRPr lang="lt-LT" sz="2400" dirty="0">
              <a:latin typeface="+mn-lt"/>
            </a:endParaRPr>
          </a:p>
        </p:txBody>
      </p:sp>
      <p:sp>
        <p:nvSpPr>
          <p:cNvPr id="58381" name="Title 1"/>
          <p:cNvSpPr txBox="1">
            <a:spLocks/>
          </p:cNvSpPr>
          <p:nvPr/>
        </p:nvSpPr>
        <p:spPr bwMode="auto">
          <a:xfrm>
            <a:off x="179388" y="636588"/>
            <a:ext cx="87852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lt-LT" altLang="en-US" sz="2800" b="1" dirty="0">
                <a:latin typeface="Times New Roman" pitchFamily="18" charset="0"/>
                <a:cs typeface="Times New Roman" pitchFamily="18" charset="0"/>
              </a:rPr>
              <a:t>Prioritetinės JPSPP modelio sveikatos sritys/ algoritmai</a:t>
            </a:r>
          </a:p>
        </p:txBody>
      </p:sp>
      <p:sp>
        <p:nvSpPr>
          <p:cNvPr id="14" name="Right Arrow 13"/>
          <p:cNvSpPr/>
          <p:nvPr/>
        </p:nvSpPr>
        <p:spPr>
          <a:xfrm rot="2850036">
            <a:off x="423844" y="4885225"/>
            <a:ext cx="792088" cy="36933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lt-LT" sz="2400"/>
          </a:p>
        </p:txBody>
      </p:sp>
    </p:spTree>
    <p:extLst>
      <p:ext uri="{BB962C8B-B14F-4D97-AF65-F5344CB8AC3E}">
        <p14:creationId xmlns:p14="http://schemas.microsoft.com/office/powerpoint/2010/main" val="137049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p>
        </p:txBody>
      </p:sp>
      <p:sp>
        <p:nvSpPr>
          <p:cNvPr id="56323"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sz="1200" i="1">
              <a:latin typeface="Times New Roman" pitchFamily="18" charset="0"/>
              <a:cs typeface="Times New Roman" pitchFamily="18" charset="0"/>
            </a:endParaRPr>
          </a:p>
          <a:p>
            <a:endParaRPr lang="en-US" sz="1200" i="1">
              <a:latin typeface="Times New Roman" pitchFamily="18" charset="0"/>
              <a:cs typeface="Times New Roman" pitchFamily="18" charset="0"/>
            </a:endParaRPr>
          </a:p>
        </p:txBody>
      </p:sp>
      <p:pic>
        <p:nvPicPr>
          <p:cNvPr id="56324"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3"/>
          <p:cNvSpPr>
            <a:spLocks noGrp="1" noChangeArrowheads="1"/>
          </p:cNvSpPr>
          <p:nvPr>
            <p:ph idx="1"/>
          </p:nvPr>
        </p:nvSpPr>
        <p:spPr>
          <a:xfrm>
            <a:off x="355744" y="1844824"/>
            <a:ext cx="4896544" cy="720080"/>
          </a:xfrm>
        </p:spPr>
        <p:txBody>
          <a:bodyPr>
            <a:normAutofit fontScale="92500" lnSpcReduction="10000"/>
          </a:bodyPr>
          <a:lstStyle/>
          <a:p>
            <a:pPr algn="ctr">
              <a:buNone/>
            </a:pPr>
            <a:r>
              <a:rPr lang="pt-BR" sz="2400" dirty="0" err="1">
                <a:latin typeface="Times New Roman" pitchFamily="18" charset="0"/>
                <a:cs typeface="Times New Roman" pitchFamily="18" charset="0"/>
              </a:rPr>
              <a:t>Mobilios</a:t>
            </a:r>
            <a:r>
              <a:rPr lang="pt-BR" sz="2400" dirty="0">
                <a:latin typeface="Times New Roman" pitchFamily="18" charset="0"/>
                <a:cs typeface="Times New Roman" pitchFamily="18" charset="0"/>
              </a:rPr>
              <a:t> </a:t>
            </a:r>
            <a:r>
              <a:rPr lang="pt-BR" sz="2400" dirty="0" err="1">
                <a:latin typeface="Times New Roman" pitchFamily="18" charset="0"/>
                <a:cs typeface="Times New Roman" pitchFamily="18" charset="0"/>
              </a:rPr>
              <a:t>programėlės</a:t>
            </a:r>
            <a:r>
              <a:rPr lang="lt-LT" sz="2400" dirty="0">
                <a:latin typeface="Times New Roman" pitchFamily="18" charset="0"/>
                <a:cs typeface="Times New Roman" pitchFamily="18" charset="0"/>
              </a:rPr>
              <a:t> </a:t>
            </a:r>
            <a:r>
              <a:rPr lang="pt-BR" sz="2400" i="1" dirty="0">
                <a:latin typeface="Times New Roman" pitchFamily="18" charset="0"/>
                <a:cs typeface="Times New Roman" pitchFamily="18" charset="0"/>
              </a:rPr>
              <a:t>„Man </a:t>
            </a:r>
            <a:r>
              <a:rPr lang="pt-BR" sz="2400" i="1" dirty="0" err="1">
                <a:latin typeface="Times New Roman" pitchFamily="18" charset="0"/>
                <a:cs typeface="Times New Roman" pitchFamily="18" charset="0"/>
              </a:rPr>
              <a:t>rūpi</a:t>
            </a:r>
            <a:r>
              <a:rPr lang="pt-BR" sz="2400" i="1" dirty="0">
                <a:latin typeface="Times New Roman" pitchFamily="18" charset="0"/>
                <a:cs typeface="Times New Roman" pitchFamily="18" charset="0"/>
              </a:rPr>
              <a:t>“ </a:t>
            </a:r>
            <a:r>
              <a:rPr lang="lt-LT" sz="2400" dirty="0">
                <a:latin typeface="Times New Roman" pitchFamily="18" charset="0"/>
                <a:cs typeface="Times New Roman" pitchFamily="18" charset="0"/>
              </a:rPr>
              <a:t>su</a:t>
            </a:r>
            <a:r>
              <a:rPr lang="pt-BR" sz="2400" dirty="0" err="1">
                <a:latin typeface="Times New Roman" pitchFamily="18" charset="0"/>
                <a:cs typeface="Times New Roman" pitchFamily="18" charset="0"/>
              </a:rPr>
              <a:t>kūrimas</a:t>
            </a:r>
            <a:r>
              <a:rPr lang="pt-BR" sz="2400" dirty="0">
                <a:latin typeface="Times New Roman" pitchFamily="18" charset="0"/>
                <a:cs typeface="Times New Roman" pitchFamily="18" charset="0"/>
              </a:rPr>
              <a:t> ir </a:t>
            </a:r>
            <a:r>
              <a:rPr lang="pt-BR" sz="2400" dirty="0" err="1">
                <a:latin typeface="Times New Roman" pitchFamily="18" charset="0"/>
                <a:cs typeface="Times New Roman" pitchFamily="18" charset="0"/>
              </a:rPr>
              <a:t>adaptavimas</a:t>
            </a:r>
            <a:endParaRPr lang="pt-BR" sz="2400" dirty="0">
              <a:latin typeface="Times New Roman" pitchFamily="18" charset="0"/>
              <a:cs typeface="Times New Roman" pitchFamily="18" charset="0"/>
            </a:endParaRPr>
          </a:p>
          <a:p>
            <a:pPr algn="ctr">
              <a:buFont typeface="Arial" charset="0"/>
              <a:buNone/>
            </a:pPr>
            <a:endParaRPr lang="lt-LT" sz="2400" b="1" i="1" dirty="0" smtClean="0">
              <a:latin typeface="Times New Roman" pitchFamily="18" charset="0"/>
            </a:endParaRPr>
          </a:p>
        </p:txBody>
      </p:sp>
      <p:sp>
        <p:nvSpPr>
          <p:cNvPr id="14" name="Skaidrės numerio vietos rezervavimo ženklas 13"/>
          <p:cNvSpPr>
            <a:spLocks noGrp="1"/>
          </p:cNvSpPr>
          <p:nvPr>
            <p:ph type="sldNum" sz="quarter" idx="12"/>
          </p:nvPr>
        </p:nvSpPr>
        <p:spPr/>
        <p:txBody>
          <a:bodyPr/>
          <a:lstStyle/>
          <a:p>
            <a:pPr>
              <a:defRPr/>
            </a:pPr>
            <a:fld id="{03B26107-DE36-45AB-A29D-ECC14A27D5C1}" type="slidenum">
              <a:rPr lang="lt-LT" smtClean="0"/>
              <a:pPr>
                <a:defRPr/>
              </a:pPr>
              <a:t>13</a:t>
            </a:fld>
            <a:endParaRPr lang="lt-LT"/>
          </a:p>
        </p:txBody>
      </p:sp>
      <p:pic>
        <p:nvPicPr>
          <p:cNvPr id="56328"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txBox="1">
            <a:spLocks/>
          </p:cNvSpPr>
          <p:nvPr/>
        </p:nvSpPr>
        <p:spPr bwMode="auto">
          <a:xfrm>
            <a:off x="179388" y="879689"/>
            <a:ext cx="87852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lt-LT" altLang="en-US" sz="2800" b="1" dirty="0">
                <a:latin typeface="Times New Roman" pitchFamily="18" charset="0"/>
                <a:cs typeface="Times New Roman" pitchFamily="18" charset="0"/>
              </a:rPr>
              <a:t>Psichiką veikiančių medžiagų vartojimo neigiamo poveikio sveikatai mažinimo </a:t>
            </a:r>
            <a:r>
              <a:rPr lang="lt-LT" altLang="en-US" sz="2800" b="1" dirty="0" smtClean="0">
                <a:latin typeface="Times New Roman" pitchFamily="18" charset="0"/>
                <a:cs typeface="Times New Roman" pitchFamily="18" charset="0"/>
              </a:rPr>
              <a:t>algoritmo adaptavimas</a:t>
            </a:r>
            <a:endParaRPr lang="lt-LT" altLang="en-US" sz="2800" b="1" dirty="0">
              <a:latin typeface="Times New Roman" pitchFamily="18" charset="0"/>
              <a:cs typeface="Times New Roman" pitchFamily="18" charset="0"/>
            </a:endParaRPr>
          </a:p>
        </p:txBody>
      </p:sp>
      <p:pic>
        <p:nvPicPr>
          <p:cNvPr id="19" name="Paveikslėlis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89005" y="1646516"/>
            <a:ext cx="2995240" cy="501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aveikslėlis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67150" y="3053054"/>
            <a:ext cx="14097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2564904"/>
            <a:ext cx="2701925" cy="402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25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p>
        </p:txBody>
      </p:sp>
      <p:sp>
        <p:nvSpPr>
          <p:cNvPr id="77827"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sz="1200" i="1">
              <a:latin typeface="Times New Roman" pitchFamily="18" charset="0"/>
              <a:cs typeface="Times New Roman" pitchFamily="18" charset="0"/>
            </a:endParaRPr>
          </a:p>
          <a:p>
            <a:endParaRPr lang="en-US" sz="1200" i="1">
              <a:latin typeface="Times New Roman" pitchFamily="18" charset="0"/>
              <a:cs typeface="Times New Roman" pitchFamily="18" charset="0"/>
            </a:endParaRPr>
          </a:p>
        </p:txBody>
      </p:sp>
      <p:pic>
        <p:nvPicPr>
          <p:cNvPr id="77828"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itle 1"/>
          <p:cNvSpPr>
            <a:spLocks noGrp="1"/>
          </p:cNvSpPr>
          <p:nvPr>
            <p:ph type="title"/>
          </p:nvPr>
        </p:nvSpPr>
        <p:spPr/>
        <p:txBody>
          <a:bodyPr/>
          <a:lstStyle/>
          <a:p>
            <a:endParaRPr lang="lt-LT" smtClean="0"/>
          </a:p>
        </p:txBody>
      </p:sp>
      <p:sp>
        <p:nvSpPr>
          <p:cNvPr id="77830" name="Rectangle 3"/>
          <p:cNvSpPr>
            <a:spLocks noGrp="1" noChangeArrowheads="1"/>
          </p:cNvSpPr>
          <p:nvPr>
            <p:ph idx="1"/>
          </p:nvPr>
        </p:nvSpPr>
        <p:spPr/>
        <p:txBody>
          <a:bodyPr/>
          <a:lstStyle/>
          <a:p>
            <a:pPr>
              <a:buFont typeface="Arial" charset="0"/>
              <a:buNone/>
            </a:pPr>
            <a:r>
              <a:rPr lang="lt-LT" sz="2200" i="1" smtClean="0">
                <a:latin typeface="Times New Roman" pitchFamily="18" charset="0"/>
                <a:cs typeface="Times New Roman" pitchFamily="18" charset="0"/>
              </a:rPr>
              <a:t>     </a:t>
            </a:r>
            <a:endParaRPr lang="lt-LT" sz="2400" smtClean="0">
              <a:latin typeface="Times New Roman" pitchFamily="18" charset="0"/>
            </a:endParaRPr>
          </a:p>
        </p:txBody>
      </p:sp>
      <p:sp>
        <p:nvSpPr>
          <p:cNvPr id="9" name="Skaidrės numerio vietos rezervavimo ženklas 8"/>
          <p:cNvSpPr>
            <a:spLocks noGrp="1"/>
          </p:cNvSpPr>
          <p:nvPr>
            <p:ph type="sldNum" sz="quarter" idx="12"/>
          </p:nvPr>
        </p:nvSpPr>
        <p:spPr/>
        <p:txBody>
          <a:bodyPr/>
          <a:lstStyle/>
          <a:p>
            <a:pPr>
              <a:defRPr/>
            </a:pPr>
            <a:fld id="{50D495E6-F783-4949-ABB7-DD9D5E3EB007}" type="slidenum">
              <a:rPr lang="lt-LT" smtClean="0"/>
              <a:pPr>
                <a:defRPr/>
              </a:pPr>
              <a:t>14</a:t>
            </a:fld>
            <a:endParaRPr lang="lt-LT"/>
          </a:p>
        </p:txBody>
      </p:sp>
      <p:pic>
        <p:nvPicPr>
          <p:cNvPr id="77832"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341438"/>
            <a:ext cx="2701925"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aveikslėlis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44863" y="1341438"/>
            <a:ext cx="143827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aveikslėlis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1020763"/>
            <a:ext cx="352425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aveikslėlis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11413" y="811213"/>
            <a:ext cx="4008437"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766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p>
        </p:txBody>
      </p:sp>
      <p:sp>
        <p:nvSpPr>
          <p:cNvPr id="80899"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sz="1200" i="1">
              <a:latin typeface="Times New Roman" pitchFamily="18" charset="0"/>
              <a:cs typeface="Times New Roman" pitchFamily="18" charset="0"/>
            </a:endParaRPr>
          </a:p>
          <a:p>
            <a:endParaRPr lang="en-US" sz="1200" i="1">
              <a:latin typeface="Times New Roman" pitchFamily="18" charset="0"/>
              <a:cs typeface="Times New Roman" pitchFamily="18" charset="0"/>
            </a:endParaRPr>
          </a:p>
        </p:txBody>
      </p:sp>
      <p:pic>
        <p:nvPicPr>
          <p:cNvPr id="80900"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itle 1"/>
          <p:cNvSpPr>
            <a:spLocks noGrp="1"/>
          </p:cNvSpPr>
          <p:nvPr>
            <p:ph type="title"/>
          </p:nvPr>
        </p:nvSpPr>
        <p:spPr/>
        <p:txBody>
          <a:bodyPr/>
          <a:lstStyle/>
          <a:p>
            <a:endParaRPr lang="lt-LT" smtClean="0"/>
          </a:p>
        </p:txBody>
      </p:sp>
      <p:sp>
        <p:nvSpPr>
          <p:cNvPr id="80902" name="Rectangle 3"/>
          <p:cNvSpPr>
            <a:spLocks noGrp="1" noChangeArrowheads="1"/>
          </p:cNvSpPr>
          <p:nvPr>
            <p:ph idx="1"/>
          </p:nvPr>
        </p:nvSpPr>
        <p:spPr/>
        <p:txBody>
          <a:bodyPr/>
          <a:lstStyle/>
          <a:p>
            <a:pPr>
              <a:buFont typeface="Arial" charset="0"/>
              <a:buNone/>
            </a:pPr>
            <a:r>
              <a:rPr lang="lt-LT" sz="2200" i="1" smtClean="0">
                <a:latin typeface="Times New Roman" pitchFamily="18" charset="0"/>
                <a:cs typeface="Times New Roman" pitchFamily="18" charset="0"/>
              </a:rPr>
              <a:t>     </a:t>
            </a:r>
            <a:endParaRPr lang="lt-LT" sz="2400" smtClean="0">
              <a:latin typeface="Times New Roman" pitchFamily="18" charset="0"/>
            </a:endParaRPr>
          </a:p>
        </p:txBody>
      </p:sp>
      <p:sp>
        <p:nvSpPr>
          <p:cNvPr id="9" name="Skaidrės numerio vietos rezervavimo ženklas 8"/>
          <p:cNvSpPr>
            <a:spLocks noGrp="1"/>
          </p:cNvSpPr>
          <p:nvPr>
            <p:ph type="sldNum" sz="quarter" idx="12"/>
          </p:nvPr>
        </p:nvSpPr>
        <p:spPr/>
        <p:txBody>
          <a:bodyPr/>
          <a:lstStyle/>
          <a:p>
            <a:pPr>
              <a:defRPr/>
            </a:pPr>
            <a:fld id="{1552F135-84B0-4BA8-8BD5-8ACE6A9D036A}" type="slidenum">
              <a:rPr lang="lt-LT" smtClean="0"/>
              <a:pPr>
                <a:defRPr/>
              </a:pPr>
              <a:t>15</a:t>
            </a:fld>
            <a:endParaRPr lang="lt-LT"/>
          </a:p>
        </p:txBody>
      </p:sp>
      <p:pic>
        <p:nvPicPr>
          <p:cNvPr id="80904"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aveikslėlis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204913"/>
            <a:ext cx="26177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aveikslėlis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59113" y="1238250"/>
            <a:ext cx="14097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aveikslėlis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16463" y="1063625"/>
            <a:ext cx="3857625"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aveikslėlis 1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01875" y="1063625"/>
            <a:ext cx="4343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2837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solidFill>
                <a:srgbClr val="000000"/>
              </a:solidFill>
            </a:endParaRPr>
          </a:p>
        </p:txBody>
      </p:sp>
      <p:sp>
        <p:nvSpPr>
          <p:cNvPr id="52227" name="Rectangle 5"/>
          <p:cNvSpPr>
            <a:spLocks noChangeArrowheads="1"/>
          </p:cNvSpPr>
          <p:nvPr/>
        </p:nvSpPr>
        <p:spPr bwMode="auto">
          <a:xfrm>
            <a:off x="0" y="266700"/>
            <a:ext cx="9144000" cy="6324600"/>
          </a:xfrm>
          <a:prstGeom prst="rect">
            <a:avLst/>
          </a:prstGeom>
          <a:solidFill>
            <a:schemeClr val="bg1"/>
          </a:solidFill>
          <a:ln w="9525">
            <a:solidFill>
              <a:schemeClr val="tx1"/>
            </a:solidFill>
            <a:miter lim="800000"/>
            <a:headEnd/>
            <a:tailEnd/>
          </a:ln>
        </p:spPr>
        <p:txBody>
          <a:bodyPr wrap="none" anchor="ctr"/>
          <a:lstStyle/>
          <a:p>
            <a:endParaRPr lang="en-US" sz="1200" i="1" dirty="0">
              <a:solidFill>
                <a:srgbClr val="000000"/>
              </a:solidFill>
              <a:latin typeface="Times New Roman" pitchFamily="18" charset="0"/>
              <a:cs typeface="Times New Roman" pitchFamily="18" charset="0"/>
            </a:endParaRPr>
          </a:p>
        </p:txBody>
      </p:sp>
      <p:pic>
        <p:nvPicPr>
          <p:cNvPr id="52228"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3"/>
          <p:cNvSpPr>
            <a:spLocks noGrp="1" noChangeArrowheads="1"/>
          </p:cNvSpPr>
          <p:nvPr>
            <p:ph idx="1"/>
          </p:nvPr>
        </p:nvSpPr>
        <p:spPr>
          <a:xfrm>
            <a:off x="185737" y="1412776"/>
            <a:ext cx="8772525" cy="5140424"/>
          </a:xfrm>
        </p:spPr>
        <p:txBody>
          <a:bodyPr>
            <a:normAutofit/>
          </a:bodyPr>
          <a:lstStyle/>
          <a:p>
            <a:pPr algn="just">
              <a:buNone/>
            </a:pPr>
            <a:r>
              <a:rPr lang="lt-LT" sz="2400" b="1" dirty="0" smtClean="0">
                <a:latin typeface="Times New Roman" pitchFamily="18" charset="0"/>
                <a:cs typeface="Times New Roman" pitchFamily="18" charset="0"/>
              </a:rPr>
              <a:t> </a:t>
            </a:r>
            <a:endParaRPr lang="en-US" sz="1600" i="1" dirty="0">
              <a:solidFill>
                <a:srgbClr val="000000"/>
              </a:solidFill>
              <a:latin typeface="Times New Roman" pitchFamily="18" charset="0"/>
              <a:cs typeface="Times New Roman" pitchFamily="18" charset="0"/>
            </a:endParaRPr>
          </a:p>
          <a:p>
            <a:pPr algn="just">
              <a:buFont typeface="Arial" charset="0"/>
              <a:buNone/>
            </a:pPr>
            <a:endParaRPr lang="lt-LT" sz="2400" dirty="0" smtClean="0"/>
          </a:p>
        </p:txBody>
      </p:sp>
      <p:pic>
        <p:nvPicPr>
          <p:cNvPr id="52230"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Antraštė 10"/>
          <p:cNvSpPr>
            <a:spLocks noGrp="1"/>
          </p:cNvSpPr>
          <p:nvPr>
            <p:ph type="title"/>
          </p:nvPr>
        </p:nvSpPr>
        <p:spPr>
          <a:xfrm>
            <a:off x="761102" y="640378"/>
            <a:ext cx="7920880" cy="850900"/>
          </a:xfrm>
        </p:spPr>
        <p:txBody>
          <a:bodyPr>
            <a:normAutofit/>
          </a:bodyPr>
          <a:lstStyle/>
          <a:p>
            <a:r>
              <a:rPr lang="lt-LT" sz="3600" b="1" dirty="0" smtClean="0">
                <a:latin typeface="Times New Roman" pitchFamily="18" charset="0"/>
                <a:cs typeface="Times New Roman" pitchFamily="18" charset="0"/>
              </a:rPr>
              <a:t>Atrankinė prevencija (1)</a:t>
            </a:r>
            <a:endParaRPr lang="en-US" sz="3600" b="1" dirty="0" smtClean="0">
              <a:latin typeface="Times New Roman" pitchFamily="18" charset="0"/>
              <a:cs typeface="Times New Roman" pitchFamily="18" charset="0"/>
            </a:endParaRPr>
          </a:p>
        </p:txBody>
      </p:sp>
      <p:sp>
        <p:nvSpPr>
          <p:cNvPr id="9" name="Skaidrės numerio vietos rezervavimo ženklas 8"/>
          <p:cNvSpPr>
            <a:spLocks noGrp="1"/>
          </p:cNvSpPr>
          <p:nvPr>
            <p:ph type="sldNum" sz="quarter" idx="12"/>
          </p:nvPr>
        </p:nvSpPr>
        <p:spPr>
          <a:xfrm>
            <a:off x="6588224" y="6265863"/>
            <a:ext cx="2133600" cy="365125"/>
          </a:xfrm>
        </p:spPr>
        <p:txBody>
          <a:bodyPr/>
          <a:lstStyle/>
          <a:p>
            <a:pPr>
              <a:defRPr/>
            </a:pPr>
            <a:fld id="{7819A8C2-051D-4CA9-96AF-9035A9EB0395}" type="slidenum">
              <a:rPr lang="lt-LT" smtClean="0">
                <a:solidFill>
                  <a:prstClr val="black">
                    <a:tint val="75000"/>
                  </a:prstClr>
                </a:solidFill>
              </a:rPr>
              <a:pPr>
                <a:defRPr/>
              </a:pPr>
              <a:t>16</a:t>
            </a:fld>
            <a:endParaRPr lang="lt-LT" dirty="0">
              <a:solidFill>
                <a:prstClr val="black">
                  <a:tint val="75000"/>
                </a:prstClr>
              </a:solidFill>
            </a:endParaRPr>
          </a:p>
        </p:txBody>
      </p:sp>
      <p:sp>
        <p:nvSpPr>
          <p:cNvPr id="11" name="Rectangle 3"/>
          <p:cNvSpPr txBox="1">
            <a:spLocks noChangeArrowheads="1"/>
          </p:cNvSpPr>
          <p:nvPr/>
        </p:nvSpPr>
        <p:spPr>
          <a:xfrm>
            <a:off x="335280" y="1711888"/>
            <a:ext cx="8772525" cy="49411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lt-LT" sz="2400" dirty="0" smtClean="0">
              <a:latin typeface="Times New Roman" pitchFamily="18" charset="0"/>
              <a:cs typeface="Times New Roman" pitchFamily="18" charset="0"/>
            </a:endParaRPr>
          </a:p>
          <a:p>
            <a:pPr algn="just">
              <a:buFont typeface="Arial" pitchFamily="34" charset="0"/>
              <a:buNone/>
            </a:pPr>
            <a:endParaRPr lang="lt-LT" sz="2400" dirty="0" smtClean="0">
              <a:latin typeface="Times New Roman" pitchFamily="18" charset="0"/>
              <a:cs typeface="Times New Roman" pitchFamily="18" charset="0"/>
            </a:endParaRPr>
          </a:p>
          <a:p>
            <a:pPr algn="just">
              <a:buFont typeface="Arial" charset="0"/>
              <a:buNone/>
            </a:pPr>
            <a:endParaRPr lang="lt-LT" sz="2400" dirty="0" smtClean="0"/>
          </a:p>
        </p:txBody>
      </p:sp>
      <p:sp>
        <p:nvSpPr>
          <p:cNvPr id="12" name="Rectangle 3"/>
          <p:cNvSpPr txBox="1">
            <a:spLocks noChangeArrowheads="1"/>
          </p:cNvSpPr>
          <p:nvPr/>
        </p:nvSpPr>
        <p:spPr>
          <a:xfrm>
            <a:off x="179513" y="1711888"/>
            <a:ext cx="8784976" cy="5298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lt-LT" sz="2400" dirty="0" smtClean="0">
                <a:latin typeface="Times New Roman" pitchFamily="18" charset="0"/>
                <a:cs typeface="Times New Roman" pitchFamily="18" charset="0"/>
              </a:rPr>
              <a:t>Priemonės organizuojamos atsižvelgiant į tikslinės grupės amžių, jų </a:t>
            </a:r>
            <a:r>
              <a:rPr lang="lt-LT" sz="2400" dirty="0">
                <a:latin typeface="Times New Roman" pitchFamily="18" charset="0"/>
                <a:cs typeface="Times New Roman" pitchFamily="18" charset="0"/>
              </a:rPr>
              <a:t>gebėjimą suvokti ir įsiminti informaciją.</a:t>
            </a:r>
          </a:p>
          <a:p>
            <a:pPr marL="0" indent="0" algn="just">
              <a:buNone/>
            </a:pPr>
            <a:endParaRPr lang="lt-LT" sz="2400" b="1" dirty="0" smtClean="0">
              <a:latin typeface="Times New Roman" pitchFamily="18" charset="0"/>
              <a:cs typeface="Times New Roman" pitchFamily="18" charset="0"/>
            </a:endParaRPr>
          </a:p>
          <a:p>
            <a:pPr marL="0" indent="0" algn="just">
              <a:buNone/>
            </a:pPr>
            <a:r>
              <a:rPr lang="lt-LT" sz="2400" b="1" dirty="0" smtClean="0">
                <a:latin typeface="Times New Roman" pitchFamily="18" charset="0"/>
                <a:cs typeface="Times New Roman" pitchFamily="18" charset="0"/>
              </a:rPr>
              <a:t>Priemonės </a:t>
            </a:r>
            <a:r>
              <a:rPr lang="lt-LT" sz="2400" b="1" dirty="0">
                <a:latin typeface="Times New Roman" pitchFamily="18" charset="0"/>
                <a:cs typeface="Times New Roman" pitchFamily="18" charset="0"/>
              </a:rPr>
              <a:t>įgyvendinamos ikimokyklinio ugdymo </a:t>
            </a:r>
            <a:r>
              <a:rPr lang="lt-LT" sz="2400" b="1" dirty="0" smtClean="0">
                <a:latin typeface="Times New Roman" pitchFamily="18" charset="0"/>
                <a:cs typeface="Times New Roman" pitchFamily="18" charset="0"/>
              </a:rPr>
              <a:t>įstaigose:</a:t>
            </a:r>
          </a:p>
          <a:p>
            <a:pPr marL="0" indent="0" algn="just">
              <a:buNone/>
            </a:pPr>
            <a:endParaRPr lang="lt-LT" sz="2400" dirty="0" smtClean="0">
              <a:latin typeface="Times New Roman" pitchFamily="18" charset="0"/>
              <a:cs typeface="Times New Roman" pitchFamily="18" charset="0"/>
            </a:endParaRPr>
          </a:p>
          <a:p>
            <a:pPr algn="just">
              <a:buFont typeface="Wingdings" pitchFamily="2" charset="2"/>
              <a:buChar char="ü"/>
            </a:pPr>
            <a:r>
              <a:rPr lang="lt-LT" sz="2400" dirty="0" smtClean="0">
                <a:latin typeface="Times New Roman" pitchFamily="18" charset="0"/>
                <a:cs typeface="Times New Roman" pitchFamily="18" charset="0"/>
              </a:rPr>
              <a:t>Pamoka priešmokyklinio amžiaus vaikams</a:t>
            </a:r>
            <a:r>
              <a:rPr lang="fi-FI" sz="2400" dirty="0" smtClean="0">
                <a:latin typeface="Times New Roman" pitchFamily="18" charset="0"/>
                <a:cs typeface="Times New Roman" pitchFamily="18" charset="0"/>
              </a:rPr>
              <a:t> </a:t>
            </a:r>
            <a:r>
              <a:rPr lang="fi-FI" sz="2400" b="1" dirty="0" smtClean="0">
                <a:latin typeface="Times New Roman" pitchFamily="18" charset="0"/>
                <a:cs typeface="Times New Roman" pitchFamily="18" charset="0"/>
              </a:rPr>
              <a:t>„</a:t>
            </a:r>
            <a:r>
              <a:rPr lang="fi-FI" sz="2400" b="1" dirty="0" err="1" smtClean="0">
                <a:latin typeface="Times New Roman" pitchFamily="18" charset="0"/>
                <a:cs typeface="Times New Roman" pitchFamily="18" charset="0"/>
              </a:rPr>
              <a:t>Žalingi</a:t>
            </a:r>
            <a:r>
              <a:rPr lang="fi-FI" sz="2400" b="1" dirty="0" smtClean="0">
                <a:latin typeface="Times New Roman" pitchFamily="18" charset="0"/>
                <a:cs typeface="Times New Roman" pitchFamily="18" charset="0"/>
              </a:rPr>
              <a:t> </a:t>
            </a:r>
            <a:r>
              <a:rPr lang="fi-FI" sz="2400" b="1" dirty="0" err="1" smtClean="0">
                <a:latin typeface="Times New Roman" pitchFamily="18" charset="0"/>
                <a:cs typeface="Times New Roman" pitchFamily="18" charset="0"/>
              </a:rPr>
              <a:t>įpročiai</a:t>
            </a:r>
            <a:r>
              <a:rPr lang="fi-FI" sz="2400" b="1" dirty="0" smtClean="0">
                <a:latin typeface="Times New Roman" pitchFamily="18" charset="0"/>
                <a:cs typeface="Times New Roman" pitchFamily="18" charset="0"/>
              </a:rPr>
              <a:t> – kas tai?“</a:t>
            </a:r>
            <a:endParaRPr lang="lt-LT" sz="2400" b="1" dirty="0" smtClean="0">
              <a:latin typeface="Times New Roman" pitchFamily="18" charset="0"/>
              <a:cs typeface="Times New Roman" pitchFamily="18" charset="0"/>
            </a:endParaRPr>
          </a:p>
          <a:p>
            <a:pPr algn="just">
              <a:buFont typeface="Wingdings" pitchFamily="2" charset="2"/>
              <a:buChar char="ü"/>
            </a:pPr>
            <a:r>
              <a:rPr lang="lt-LT" sz="2400" dirty="0" smtClean="0">
                <a:latin typeface="Times New Roman" pitchFamily="18" charset="0"/>
                <a:cs typeface="Times New Roman" pitchFamily="18" charset="0"/>
              </a:rPr>
              <a:t>Pamoka</a:t>
            </a:r>
            <a:r>
              <a:rPr lang="lt-LT" sz="2400" b="1" dirty="0" smtClean="0">
                <a:latin typeface="Times New Roman" pitchFamily="18" charset="0"/>
                <a:cs typeface="Times New Roman" pitchFamily="18" charset="0"/>
              </a:rPr>
              <a:t> </a:t>
            </a:r>
            <a:r>
              <a:rPr lang="lt-LT" sz="2400" dirty="0">
                <a:latin typeface="Times New Roman" pitchFamily="18" charset="0"/>
                <a:cs typeface="Times New Roman" pitchFamily="18" charset="0"/>
              </a:rPr>
              <a:t>priešmokyklinio amžiaus vaikams</a:t>
            </a:r>
            <a:r>
              <a:rPr lang="fi-FI" sz="2400" dirty="0">
                <a:latin typeface="Times New Roman" pitchFamily="18" charset="0"/>
                <a:cs typeface="Times New Roman" pitchFamily="18" charset="0"/>
              </a:rPr>
              <a:t> </a:t>
            </a:r>
            <a:r>
              <a:rPr lang="lt-LT" sz="2400" b="1" dirty="0" smtClean="0">
                <a:latin typeface="Times New Roman" pitchFamily="18" charset="0"/>
                <a:cs typeface="Times New Roman" pitchFamily="18" charset="0"/>
              </a:rPr>
              <a:t>„Kodėl </a:t>
            </a:r>
            <a:r>
              <a:rPr lang="lt-LT" sz="2400" b="1" dirty="0">
                <a:latin typeface="Times New Roman" pitchFamily="18" charset="0"/>
                <a:cs typeface="Times New Roman" pitchFamily="18" charset="0"/>
              </a:rPr>
              <a:t>TAI blogai? </a:t>
            </a:r>
            <a:endParaRPr lang="lt-LT" sz="2400" b="1" dirty="0" smtClean="0">
              <a:latin typeface="Times New Roman" pitchFamily="18" charset="0"/>
              <a:cs typeface="Times New Roman" pitchFamily="18" charset="0"/>
            </a:endParaRPr>
          </a:p>
          <a:p>
            <a:pPr algn="just">
              <a:buFont typeface="Wingdings" pitchFamily="2" charset="2"/>
              <a:buChar char="ü"/>
            </a:pPr>
            <a:r>
              <a:rPr lang="lt-LT" sz="2400" dirty="0" smtClean="0">
                <a:latin typeface="Times New Roman" pitchFamily="18" charset="0"/>
                <a:cs typeface="Times New Roman" pitchFamily="18" charset="0"/>
              </a:rPr>
              <a:t>Filmuko peržiūra 3-7 </a:t>
            </a:r>
            <a:r>
              <a:rPr lang="lt-LT" sz="2400" dirty="0" err="1" smtClean="0">
                <a:latin typeface="Times New Roman" pitchFamily="18" charset="0"/>
                <a:cs typeface="Times New Roman" pitchFamily="18" charset="0"/>
              </a:rPr>
              <a:t>m</a:t>
            </a:r>
            <a:r>
              <a:rPr lang="lt-LT" sz="2400" dirty="0" smtClean="0">
                <a:latin typeface="Times New Roman" pitchFamily="18" charset="0"/>
                <a:cs typeface="Times New Roman" pitchFamily="18" charset="0"/>
              </a:rPr>
              <a:t>. </a:t>
            </a:r>
            <a:r>
              <a:rPr lang="lt-LT" sz="2400" b="1" dirty="0">
                <a:latin typeface="Times New Roman" pitchFamily="18" charset="0"/>
                <a:cs typeface="Times New Roman" pitchFamily="18" charset="0"/>
              </a:rPr>
              <a:t>„Kovokime prieš žalingus įpročius“.</a:t>
            </a:r>
            <a:endParaRPr lang="lt-LT" sz="2400" b="1" dirty="0" smtClean="0">
              <a:latin typeface="Times New Roman" pitchFamily="18" charset="0"/>
              <a:cs typeface="Times New Roman" pitchFamily="18" charset="0"/>
            </a:endParaRPr>
          </a:p>
          <a:p>
            <a:pPr algn="just">
              <a:buFont typeface="Arial" charset="0"/>
              <a:buNone/>
            </a:pPr>
            <a:endParaRPr lang="lt-LT" sz="2400" dirty="0" smtClean="0"/>
          </a:p>
        </p:txBody>
      </p:sp>
    </p:spTree>
    <p:extLst>
      <p:ext uri="{BB962C8B-B14F-4D97-AF65-F5344CB8AC3E}">
        <p14:creationId xmlns:p14="http://schemas.microsoft.com/office/powerpoint/2010/main" val="3944984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solidFill>
                <a:srgbClr val="000000"/>
              </a:solidFill>
            </a:endParaRPr>
          </a:p>
        </p:txBody>
      </p:sp>
      <p:sp>
        <p:nvSpPr>
          <p:cNvPr id="52227" name="Rectangle 5"/>
          <p:cNvSpPr>
            <a:spLocks noChangeArrowheads="1"/>
          </p:cNvSpPr>
          <p:nvPr/>
        </p:nvSpPr>
        <p:spPr bwMode="auto">
          <a:xfrm>
            <a:off x="0" y="266700"/>
            <a:ext cx="9144000" cy="6324600"/>
          </a:xfrm>
          <a:prstGeom prst="rect">
            <a:avLst/>
          </a:prstGeom>
          <a:solidFill>
            <a:schemeClr val="bg1"/>
          </a:solidFill>
          <a:ln w="9525">
            <a:solidFill>
              <a:schemeClr val="tx1"/>
            </a:solidFill>
            <a:miter lim="800000"/>
            <a:headEnd/>
            <a:tailEnd/>
          </a:ln>
        </p:spPr>
        <p:txBody>
          <a:bodyPr wrap="none" anchor="ctr"/>
          <a:lstStyle/>
          <a:p>
            <a:endParaRPr lang="en-US" sz="1200" i="1" dirty="0">
              <a:solidFill>
                <a:srgbClr val="000000"/>
              </a:solidFill>
              <a:latin typeface="Times New Roman" pitchFamily="18" charset="0"/>
              <a:cs typeface="Times New Roman" pitchFamily="18" charset="0"/>
            </a:endParaRPr>
          </a:p>
        </p:txBody>
      </p:sp>
      <p:pic>
        <p:nvPicPr>
          <p:cNvPr id="52228"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3"/>
          <p:cNvSpPr>
            <a:spLocks noGrp="1" noChangeArrowheads="1"/>
          </p:cNvSpPr>
          <p:nvPr>
            <p:ph idx="1"/>
          </p:nvPr>
        </p:nvSpPr>
        <p:spPr>
          <a:xfrm>
            <a:off x="-972616" y="1811812"/>
            <a:ext cx="8772525" cy="5140424"/>
          </a:xfrm>
        </p:spPr>
        <p:txBody>
          <a:bodyPr>
            <a:normAutofit/>
          </a:bodyPr>
          <a:lstStyle/>
          <a:p>
            <a:pPr algn="just">
              <a:buNone/>
            </a:pPr>
            <a:r>
              <a:rPr lang="lt-LT" sz="2400" b="1" dirty="0" smtClean="0">
                <a:latin typeface="Times New Roman" pitchFamily="18" charset="0"/>
                <a:cs typeface="Times New Roman" pitchFamily="18" charset="0"/>
              </a:rPr>
              <a:t> </a:t>
            </a:r>
            <a:endParaRPr lang="en-US" sz="1600" i="1" dirty="0">
              <a:solidFill>
                <a:srgbClr val="000000"/>
              </a:solidFill>
              <a:latin typeface="Times New Roman" pitchFamily="18" charset="0"/>
              <a:cs typeface="Times New Roman" pitchFamily="18" charset="0"/>
            </a:endParaRPr>
          </a:p>
          <a:p>
            <a:pPr algn="just">
              <a:buFont typeface="Arial" charset="0"/>
              <a:buNone/>
            </a:pPr>
            <a:endParaRPr lang="lt-LT" sz="2400" dirty="0" smtClean="0"/>
          </a:p>
        </p:txBody>
      </p:sp>
      <p:pic>
        <p:nvPicPr>
          <p:cNvPr id="52230"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Antraštė 10"/>
          <p:cNvSpPr>
            <a:spLocks noGrp="1"/>
          </p:cNvSpPr>
          <p:nvPr>
            <p:ph type="title"/>
          </p:nvPr>
        </p:nvSpPr>
        <p:spPr>
          <a:xfrm>
            <a:off x="761102" y="640378"/>
            <a:ext cx="7920880" cy="850900"/>
          </a:xfrm>
        </p:spPr>
        <p:txBody>
          <a:bodyPr>
            <a:normAutofit/>
          </a:bodyPr>
          <a:lstStyle/>
          <a:p>
            <a:r>
              <a:rPr lang="lt-LT" sz="3600" b="1" dirty="0" smtClean="0">
                <a:latin typeface="Times New Roman" pitchFamily="18" charset="0"/>
                <a:cs typeface="Times New Roman" pitchFamily="18" charset="0"/>
              </a:rPr>
              <a:t>Atrankinė prevencija (2)</a:t>
            </a:r>
            <a:endParaRPr lang="en-US" sz="3600" b="1" dirty="0" smtClean="0">
              <a:latin typeface="Times New Roman" pitchFamily="18" charset="0"/>
              <a:cs typeface="Times New Roman" pitchFamily="18" charset="0"/>
            </a:endParaRPr>
          </a:p>
        </p:txBody>
      </p:sp>
      <p:sp>
        <p:nvSpPr>
          <p:cNvPr id="9" name="Skaidrės numerio vietos rezervavimo ženklas 8"/>
          <p:cNvSpPr>
            <a:spLocks noGrp="1"/>
          </p:cNvSpPr>
          <p:nvPr>
            <p:ph type="sldNum" sz="quarter" idx="12"/>
          </p:nvPr>
        </p:nvSpPr>
        <p:spPr>
          <a:xfrm>
            <a:off x="6588224" y="6265863"/>
            <a:ext cx="2133600" cy="365125"/>
          </a:xfrm>
        </p:spPr>
        <p:txBody>
          <a:bodyPr/>
          <a:lstStyle/>
          <a:p>
            <a:pPr>
              <a:defRPr/>
            </a:pPr>
            <a:fld id="{7819A8C2-051D-4CA9-96AF-9035A9EB0395}" type="slidenum">
              <a:rPr lang="lt-LT" smtClean="0">
                <a:solidFill>
                  <a:prstClr val="black">
                    <a:tint val="75000"/>
                  </a:prstClr>
                </a:solidFill>
              </a:rPr>
              <a:pPr>
                <a:defRPr/>
              </a:pPr>
              <a:t>17</a:t>
            </a:fld>
            <a:endParaRPr lang="lt-LT" dirty="0">
              <a:solidFill>
                <a:prstClr val="black">
                  <a:tint val="75000"/>
                </a:prstClr>
              </a:solidFill>
            </a:endParaRPr>
          </a:p>
        </p:txBody>
      </p:sp>
      <p:sp>
        <p:nvSpPr>
          <p:cNvPr id="11" name="Rectangle 3"/>
          <p:cNvSpPr txBox="1">
            <a:spLocks noChangeArrowheads="1"/>
          </p:cNvSpPr>
          <p:nvPr/>
        </p:nvSpPr>
        <p:spPr>
          <a:xfrm>
            <a:off x="335280" y="1341524"/>
            <a:ext cx="8772525" cy="531153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lt-LT" sz="2400" dirty="0" smtClean="0">
              <a:latin typeface="Times New Roman" pitchFamily="18" charset="0"/>
              <a:cs typeface="Times New Roman" pitchFamily="18" charset="0"/>
            </a:endParaRPr>
          </a:p>
          <a:p>
            <a:pPr marL="0" indent="0" algn="just">
              <a:buNone/>
            </a:pPr>
            <a:r>
              <a:rPr lang="lt-LT" sz="2400" dirty="0" smtClean="0">
                <a:latin typeface="Times New Roman" pitchFamily="18" charset="0"/>
                <a:cs typeface="Times New Roman" pitchFamily="18" charset="0"/>
              </a:rPr>
              <a:t>Informacija </a:t>
            </a:r>
            <a:r>
              <a:rPr lang="lt-LT" sz="2400" dirty="0">
                <a:latin typeface="Times New Roman" pitchFamily="18" charset="0"/>
                <a:cs typeface="Times New Roman" pitchFamily="18" charset="0"/>
              </a:rPr>
              <a:t>apie psichoaktyviąsias medžiagas </a:t>
            </a:r>
            <a:r>
              <a:rPr lang="lt-LT" sz="2400" dirty="0" smtClean="0">
                <a:latin typeface="Times New Roman" pitchFamily="18" charset="0"/>
                <a:cs typeface="Times New Roman" pitchFamily="18" charset="0"/>
              </a:rPr>
              <a:t>yra pateikiama </a:t>
            </a:r>
            <a:r>
              <a:rPr lang="lt-LT" sz="2400" dirty="0">
                <a:latin typeface="Times New Roman" pitchFamily="18" charset="0"/>
                <a:cs typeface="Times New Roman" pitchFamily="18" charset="0"/>
              </a:rPr>
              <a:t>spalvinimo knygučių, įvairių žaidimų pavidalu. </a:t>
            </a:r>
          </a:p>
          <a:p>
            <a:pPr marL="0" indent="0" algn="just">
              <a:buNone/>
            </a:pPr>
            <a:r>
              <a:rPr lang="lt-LT" sz="2400" dirty="0" smtClean="0">
                <a:latin typeface="Times New Roman" pitchFamily="18" charset="0"/>
                <a:cs typeface="Times New Roman" pitchFamily="18" charset="0"/>
              </a:rPr>
              <a:t>Specialistai naudoja Valstybinio </a:t>
            </a:r>
            <a:r>
              <a:rPr lang="lt-LT" sz="2400" dirty="0">
                <a:latin typeface="Times New Roman" pitchFamily="18" charset="0"/>
                <a:cs typeface="Times New Roman" pitchFamily="18" charset="0"/>
              </a:rPr>
              <a:t>psichikos sveikatos centro išleista spalvinimo </a:t>
            </a:r>
            <a:r>
              <a:rPr lang="lt-LT" sz="2400" dirty="0" smtClean="0">
                <a:latin typeface="Times New Roman" pitchFamily="18" charset="0"/>
                <a:cs typeface="Times New Roman" pitchFamily="18" charset="0"/>
              </a:rPr>
              <a:t>knygutę </a:t>
            </a:r>
            <a:r>
              <a:rPr lang="lt-LT" sz="2400" dirty="0">
                <a:latin typeface="Times New Roman" pitchFamily="18" charset="0"/>
                <a:cs typeface="Times New Roman" pitchFamily="18" charset="0"/>
              </a:rPr>
              <a:t>apie blaivaus gyvenimo </a:t>
            </a:r>
            <a:r>
              <a:rPr lang="lt-LT" sz="2400" dirty="0" smtClean="0">
                <a:latin typeface="Times New Roman" pitchFamily="18" charset="0"/>
                <a:cs typeface="Times New Roman" pitchFamily="18" charset="0"/>
              </a:rPr>
              <a:t>privalumus.</a:t>
            </a:r>
            <a:endParaRPr lang="lt-LT" sz="2400" dirty="0" smtClean="0"/>
          </a:p>
        </p:txBody>
      </p:sp>
      <p:sp>
        <p:nvSpPr>
          <p:cNvPr id="12" name="Rectangle 3"/>
          <p:cNvSpPr txBox="1">
            <a:spLocks noChangeArrowheads="1"/>
          </p:cNvSpPr>
          <p:nvPr/>
        </p:nvSpPr>
        <p:spPr>
          <a:xfrm>
            <a:off x="179512" y="1711888"/>
            <a:ext cx="8931151" cy="5298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charset="0"/>
              <a:buNone/>
            </a:pPr>
            <a:endParaRPr lang="lt-LT" sz="2400" dirty="0" smtClean="0"/>
          </a:p>
        </p:txBody>
      </p:sp>
      <p:pic>
        <p:nvPicPr>
          <p:cNvPr id="1026" name="Picture 2" descr="C:\Users\Vartotojas\Desktop\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058" y="1341524"/>
            <a:ext cx="8712968" cy="54452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Vartotojas\Desktop\spalvinimo knygel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681" y="1302396"/>
            <a:ext cx="8712968" cy="53285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artotojas\Desktop\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956" y="1248705"/>
            <a:ext cx="7975600" cy="563086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3"/>
          <p:cNvSpPr txBox="1">
            <a:spLocks noChangeArrowheads="1"/>
          </p:cNvSpPr>
          <p:nvPr/>
        </p:nvSpPr>
        <p:spPr>
          <a:xfrm>
            <a:off x="179513" y="1711888"/>
            <a:ext cx="8784976" cy="5298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charset="0"/>
              <a:buNone/>
            </a:pPr>
            <a:endParaRPr lang="lt-LT" sz="2400" dirty="0" smtClean="0"/>
          </a:p>
        </p:txBody>
      </p:sp>
    </p:spTree>
    <p:extLst>
      <p:ext uri="{BB962C8B-B14F-4D97-AF65-F5344CB8AC3E}">
        <p14:creationId xmlns:p14="http://schemas.microsoft.com/office/powerpoint/2010/main" val="336198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solidFill>
                <a:srgbClr val="000000"/>
              </a:solidFill>
            </a:endParaRPr>
          </a:p>
        </p:txBody>
      </p:sp>
      <p:sp>
        <p:nvSpPr>
          <p:cNvPr id="52227" name="Rectangle 5"/>
          <p:cNvSpPr>
            <a:spLocks noChangeArrowheads="1"/>
          </p:cNvSpPr>
          <p:nvPr/>
        </p:nvSpPr>
        <p:spPr bwMode="auto">
          <a:xfrm>
            <a:off x="0" y="266700"/>
            <a:ext cx="9144000" cy="6324600"/>
          </a:xfrm>
          <a:prstGeom prst="rect">
            <a:avLst/>
          </a:prstGeom>
          <a:solidFill>
            <a:schemeClr val="bg1"/>
          </a:solidFill>
          <a:ln w="9525">
            <a:solidFill>
              <a:schemeClr val="tx1"/>
            </a:solidFill>
            <a:miter lim="800000"/>
            <a:headEnd/>
            <a:tailEnd/>
          </a:ln>
        </p:spPr>
        <p:txBody>
          <a:bodyPr wrap="none" anchor="ctr"/>
          <a:lstStyle/>
          <a:p>
            <a:endParaRPr lang="en-US" sz="1200" i="1" dirty="0">
              <a:solidFill>
                <a:srgbClr val="000000"/>
              </a:solidFill>
              <a:latin typeface="Times New Roman" pitchFamily="18" charset="0"/>
              <a:cs typeface="Times New Roman" pitchFamily="18" charset="0"/>
            </a:endParaRPr>
          </a:p>
        </p:txBody>
      </p:sp>
      <p:pic>
        <p:nvPicPr>
          <p:cNvPr id="52228"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3"/>
          <p:cNvSpPr>
            <a:spLocks noGrp="1" noChangeArrowheads="1"/>
          </p:cNvSpPr>
          <p:nvPr>
            <p:ph idx="1"/>
          </p:nvPr>
        </p:nvSpPr>
        <p:spPr>
          <a:xfrm>
            <a:off x="185737" y="1412776"/>
            <a:ext cx="8772525" cy="5140424"/>
          </a:xfrm>
        </p:spPr>
        <p:txBody>
          <a:bodyPr>
            <a:normAutofit/>
          </a:bodyPr>
          <a:lstStyle/>
          <a:p>
            <a:pPr algn="just">
              <a:buNone/>
            </a:pPr>
            <a:r>
              <a:rPr lang="lt-LT" sz="2400" b="1" dirty="0" smtClean="0">
                <a:latin typeface="Times New Roman" pitchFamily="18" charset="0"/>
                <a:cs typeface="Times New Roman" pitchFamily="18" charset="0"/>
              </a:rPr>
              <a:t> </a:t>
            </a:r>
            <a:endParaRPr lang="en-US" sz="1600" i="1" dirty="0">
              <a:solidFill>
                <a:srgbClr val="000000"/>
              </a:solidFill>
              <a:latin typeface="Times New Roman" pitchFamily="18" charset="0"/>
              <a:cs typeface="Times New Roman" pitchFamily="18" charset="0"/>
            </a:endParaRPr>
          </a:p>
          <a:p>
            <a:pPr algn="just"/>
            <a:r>
              <a:rPr lang="lt-LT" sz="2400" dirty="0">
                <a:latin typeface="Times New Roman" pitchFamily="18" charset="0"/>
                <a:cs typeface="Times New Roman" pitchFamily="18" charset="0"/>
              </a:rPr>
              <a:t>Specialistai dirbantys ikimokyklinio ugdymo įstaigose </a:t>
            </a:r>
            <a:r>
              <a:rPr lang="lt-LT" sz="2400" dirty="0" smtClean="0">
                <a:latin typeface="Times New Roman" pitchFamily="18" charset="0"/>
                <a:cs typeface="Times New Roman" pitchFamily="18" charset="0"/>
              </a:rPr>
              <a:t>ir bendrojo lavinimo mokyklose daug </a:t>
            </a:r>
            <a:r>
              <a:rPr lang="lt-LT" sz="2400" dirty="0">
                <a:latin typeface="Times New Roman" pitchFamily="18" charset="0"/>
                <a:cs typeface="Times New Roman" pitchFamily="18" charset="0"/>
              </a:rPr>
              <a:t>dėmesio skiria tėvų informavimui </a:t>
            </a:r>
            <a:r>
              <a:rPr lang="lt-LT" sz="2400" dirty="0" smtClean="0">
                <a:latin typeface="Times New Roman" pitchFamily="18" charset="0"/>
                <a:cs typeface="Times New Roman" pitchFamily="18" charset="0"/>
              </a:rPr>
              <a:t>ir jų žinių stiprinimui (tėvų </a:t>
            </a:r>
            <a:r>
              <a:rPr lang="lt-LT" sz="2400" dirty="0">
                <a:latin typeface="Times New Roman" pitchFamily="18" charset="0"/>
                <a:cs typeface="Times New Roman" pitchFamily="18" charset="0"/>
              </a:rPr>
              <a:t>susirinkimų metu, </a:t>
            </a:r>
            <a:r>
              <a:rPr lang="en-US" sz="2400" dirty="0" err="1">
                <a:latin typeface="Times New Roman" pitchFamily="18" charset="0"/>
                <a:cs typeface="Times New Roman" pitchFamily="18" charset="0"/>
              </a:rPr>
              <a:t>informacin</a:t>
            </a:r>
            <a:r>
              <a:rPr lang="lt-LT" sz="2400" dirty="0" err="1">
                <a:latin typeface="Times New Roman" pitchFamily="18" charset="0"/>
                <a:cs typeface="Times New Roman" pitchFamily="18" charset="0"/>
              </a:rPr>
              <a:t>iuose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stend</a:t>
            </a:r>
            <a:r>
              <a:rPr lang="lt-LT" sz="2400" dirty="0" err="1">
                <a:latin typeface="Times New Roman" pitchFamily="18" charset="0"/>
                <a:cs typeface="Times New Roman" pitchFamily="18" charset="0"/>
              </a:rPr>
              <a:t>uose</a:t>
            </a:r>
            <a:r>
              <a:rPr lang="en-US" sz="2400" dirty="0">
                <a:latin typeface="Times New Roman" pitchFamily="18" charset="0"/>
                <a:cs typeface="Times New Roman" pitchFamily="18" charset="0"/>
              </a:rPr>
              <a:t>, </a:t>
            </a:r>
            <a:r>
              <a:rPr lang="lt-LT" sz="2400" dirty="0">
                <a:latin typeface="Times New Roman" pitchFamily="18" charset="0"/>
                <a:cs typeface="Times New Roman" pitchFamily="18" charset="0"/>
              </a:rPr>
              <a:t>įstaigos internetinėje </a:t>
            </a:r>
            <a:r>
              <a:rPr lang="lt-LT" sz="2400" dirty="0" smtClean="0">
                <a:latin typeface="Times New Roman" pitchFamily="18" charset="0"/>
                <a:cs typeface="Times New Roman" pitchFamily="18" charset="0"/>
              </a:rPr>
              <a:t>svetainėje, </a:t>
            </a:r>
            <a:r>
              <a:rPr lang="lt-LT" sz="2400" dirty="0" err="1" smtClean="0">
                <a:latin typeface="Times New Roman" pitchFamily="18" charset="0"/>
                <a:cs typeface="Times New Roman" pitchFamily="18" charset="0"/>
              </a:rPr>
              <a:t>el</a:t>
            </a:r>
            <a:r>
              <a:rPr lang="lt-LT" sz="2400" dirty="0" smtClean="0">
                <a:latin typeface="Times New Roman" pitchFamily="18" charset="0"/>
                <a:cs typeface="Times New Roman" pitchFamily="18" charset="0"/>
              </a:rPr>
              <a:t>. dienyne </a:t>
            </a:r>
            <a:r>
              <a:rPr lang="lt-LT" sz="2400" dirty="0">
                <a:latin typeface="Times New Roman" pitchFamily="18" charset="0"/>
                <a:cs typeface="Times New Roman" pitchFamily="18" charset="0"/>
              </a:rPr>
              <a:t>ir </a:t>
            </a:r>
            <a:r>
              <a:rPr lang="lt-LT" sz="2400" dirty="0" err="1">
                <a:latin typeface="Times New Roman" pitchFamily="18" charset="0"/>
                <a:cs typeface="Times New Roman" pitchFamily="18" charset="0"/>
              </a:rPr>
              <a:t>kt</a:t>
            </a:r>
            <a:r>
              <a:rPr lang="lt-LT" sz="2400" dirty="0">
                <a:latin typeface="Times New Roman" pitchFamily="18" charset="0"/>
                <a:cs typeface="Times New Roman" pitchFamily="18" charset="0"/>
              </a:rPr>
              <a:t>.). </a:t>
            </a:r>
            <a:endParaRPr lang="lt-LT" sz="2400" dirty="0"/>
          </a:p>
          <a:p>
            <a:pPr algn="just">
              <a:buFont typeface="Arial" charset="0"/>
              <a:buNone/>
            </a:pPr>
            <a:endParaRPr lang="lt-LT" sz="2400" dirty="0" smtClean="0"/>
          </a:p>
        </p:txBody>
      </p:sp>
      <p:pic>
        <p:nvPicPr>
          <p:cNvPr id="52230"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Antraštė 10"/>
          <p:cNvSpPr>
            <a:spLocks noGrp="1"/>
          </p:cNvSpPr>
          <p:nvPr>
            <p:ph type="title"/>
          </p:nvPr>
        </p:nvSpPr>
        <p:spPr>
          <a:xfrm>
            <a:off x="761102" y="640378"/>
            <a:ext cx="7920880" cy="850900"/>
          </a:xfrm>
        </p:spPr>
        <p:txBody>
          <a:bodyPr>
            <a:normAutofit/>
          </a:bodyPr>
          <a:lstStyle/>
          <a:p>
            <a:r>
              <a:rPr lang="lt-LT" sz="3600" b="1" dirty="0" smtClean="0">
                <a:latin typeface="Times New Roman" pitchFamily="18" charset="0"/>
                <a:cs typeface="Times New Roman" pitchFamily="18" charset="0"/>
              </a:rPr>
              <a:t>Atrankinė prevencija (3)</a:t>
            </a:r>
            <a:endParaRPr lang="en-US" sz="3600" b="1" dirty="0" smtClean="0">
              <a:latin typeface="Times New Roman" pitchFamily="18" charset="0"/>
              <a:cs typeface="Times New Roman" pitchFamily="18" charset="0"/>
            </a:endParaRPr>
          </a:p>
        </p:txBody>
      </p:sp>
      <p:sp>
        <p:nvSpPr>
          <p:cNvPr id="9" name="Skaidrės numerio vietos rezervavimo ženklas 8"/>
          <p:cNvSpPr>
            <a:spLocks noGrp="1"/>
          </p:cNvSpPr>
          <p:nvPr>
            <p:ph type="sldNum" sz="quarter" idx="12"/>
          </p:nvPr>
        </p:nvSpPr>
        <p:spPr>
          <a:xfrm>
            <a:off x="6588224" y="6265863"/>
            <a:ext cx="2133600" cy="365125"/>
          </a:xfrm>
        </p:spPr>
        <p:txBody>
          <a:bodyPr/>
          <a:lstStyle/>
          <a:p>
            <a:pPr>
              <a:defRPr/>
            </a:pPr>
            <a:fld id="{7819A8C2-051D-4CA9-96AF-9035A9EB0395}" type="slidenum">
              <a:rPr lang="lt-LT" smtClean="0">
                <a:solidFill>
                  <a:prstClr val="black">
                    <a:tint val="75000"/>
                  </a:prstClr>
                </a:solidFill>
              </a:rPr>
              <a:pPr>
                <a:defRPr/>
              </a:pPr>
              <a:t>18</a:t>
            </a:fld>
            <a:endParaRPr lang="lt-LT" dirty="0">
              <a:solidFill>
                <a:prstClr val="black">
                  <a:tint val="75000"/>
                </a:prstClr>
              </a:solidFill>
            </a:endParaRPr>
          </a:p>
        </p:txBody>
      </p:sp>
      <p:sp>
        <p:nvSpPr>
          <p:cNvPr id="11" name="Rectangle 3"/>
          <p:cNvSpPr txBox="1">
            <a:spLocks noChangeArrowheads="1"/>
          </p:cNvSpPr>
          <p:nvPr/>
        </p:nvSpPr>
        <p:spPr>
          <a:xfrm>
            <a:off x="335280" y="1711888"/>
            <a:ext cx="8772525" cy="49411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endParaRPr lang="lt-LT" sz="2400" dirty="0" smtClean="0">
              <a:latin typeface="Times New Roman" pitchFamily="18" charset="0"/>
              <a:cs typeface="Times New Roman" pitchFamily="18" charset="0"/>
            </a:endParaRPr>
          </a:p>
          <a:p>
            <a:pPr algn="just">
              <a:buFont typeface="Arial" pitchFamily="34" charset="0"/>
              <a:buNone/>
            </a:pPr>
            <a:endParaRPr lang="lt-LT" sz="2400" dirty="0" smtClean="0">
              <a:latin typeface="Times New Roman" pitchFamily="18" charset="0"/>
              <a:cs typeface="Times New Roman" pitchFamily="18" charset="0"/>
            </a:endParaRPr>
          </a:p>
          <a:p>
            <a:pPr algn="just">
              <a:buFont typeface="Arial" charset="0"/>
              <a:buNone/>
            </a:pPr>
            <a:endParaRPr lang="lt-LT" sz="2400" dirty="0" smtClean="0"/>
          </a:p>
        </p:txBody>
      </p:sp>
      <p:sp>
        <p:nvSpPr>
          <p:cNvPr id="12" name="Rectangle 3"/>
          <p:cNvSpPr txBox="1">
            <a:spLocks noChangeArrowheads="1"/>
          </p:cNvSpPr>
          <p:nvPr/>
        </p:nvSpPr>
        <p:spPr>
          <a:xfrm>
            <a:off x="179513" y="1711888"/>
            <a:ext cx="8784976" cy="52985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charset="0"/>
              <a:buNone/>
            </a:pPr>
            <a:endParaRPr lang="lt-LT" sz="2400" dirty="0" smtClean="0"/>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3868" y="3512088"/>
            <a:ext cx="2376264"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30306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ltLang="lt-LT"/>
          </a:p>
        </p:txBody>
      </p:sp>
      <p:sp>
        <p:nvSpPr>
          <p:cNvPr id="4099"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sz="1200" i="1">
              <a:latin typeface="Times New Roman" pitchFamily="18" charset="0"/>
              <a:cs typeface="Times New Roman" pitchFamily="18" charset="0"/>
            </a:endParaRPr>
          </a:p>
          <a:p>
            <a:endParaRPr lang="en-US" altLang="lt-LT" sz="1200" i="1">
              <a:latin typeface="Times New Roman" pitchFamily="18" charset="0"/>
              <a:cs typeface="Times New Roman" pitchFamily="18" charset="0"/>
            </a:endParaRPr>
          </a:p>
        </p:txBody>
      </p:sp>
      <p:pic>
        <p:nvPicPr>
          <p:cNvPr id="4100" name="Picture 8" descr="juostel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juostele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aveikslėlis 8" descr="Klaipedos miesto visuomenes sveikatos biuro logotip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428625"/>
            <a:ext cx="2314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urinio vietos rezervavimo ženklas 1"/>
          <p:cNvSpPr>
            <a:spLocks noGrp="1"/>
          </p:cNvSpPr>
          <p:nvPr>
            <p:ph idx="1"/>
          </p:nvPr>
        </p:nvSpPr>
        <p:spPr>
          <a:xfrm>
            <a:off x="457200" y="2060848"/>
            <a:ext cx="8229600" cy="4165923"/>
          </a:xfrm>
        </p:spPr>
        <p:txBody>
          <a:bodyPr/>
          <a:lstStyle/>
          <a:p>
            <a:pPr marL="0" indent="0" algn="just">
              <a:buNone/>
            </a:pPr>
            <a:r>
              <a:rPr lang="lt-LT" sz="2400" dirty="0">
                <a:latin typeface="Times New Roman" pitchFamily="18" charset="0"/>
                <a:cs typeface="Times New Roman" pitchFamily="18" charset="0"/>
              </a:rPr>
              <a:t>Psichoaktyvių medžiagų paplitimo nustatymui </a:t>
            </a:r>
            <a:r>
              <a:rPr lang="lt-LT" sz="2400" dirty="0" smtClean="0">
                <a:latin typeface="Times New Roman" pitchFamily="18" charset="0"/>
                <a:cs typeface="Times New Roman" pitchFamily="18" charset="0"/>
              </a:rPr>
              <a:t>buvo</a:t>
            </a:r>
            <a:r>
              <a:rPr lang="lt-LT" sz="2400" b="1" dirty="0" smtClean="0">
                <a:latin typeface="Times New Roman" pitchFamily="18" charset="0"/>
                <a:cs typeface="Times New Roman" pitchFamily="18" charset="0"/>
              </a:rPr>
              <a:t> </a:t>
            </a:r>
            <a:r>
              <a:rPr lang="lt-LT" sz="2400" dirty="0" smtClean="0">
                <a:latin typeface="Times New Roman" pitchFamily="18" charset="0"/>
                <a:cs typeface="Times New Roman" pitchFamily="18" charset="0"/>
              </a:rPr>
              <a:t>organizuojami </a:t>
            </a:r>
            <a:r>
              <a:rPr lang="lt-LT" sz="2400" dirty="0">
                <a:latin typeface="Times New Roman" pitchFamily="18" charset="0"/>
                <a:cs typeface="Times New Roman" pitchFamily="18" charset="0"/>
              </a:rPr>
              <a:t>aplinkos testavimai mokyklose, jaunimo </a:t>
            </a:r>
            <a:r>
              <a:rPr lang="lt-LT" sz="2400" dirty="0" smtClean="0">
                <a:latin typeface="Times New Roman" pitchFamily="18" charset="0"/>
                <a:cs typeface="Times New Roman" pitchFamily="18" charset="0"/>
              </a:rPr>
              <a:t>centruose. Šią priemonę rekomenduoja NTAKD.</a:t>
            </a:r>
          </a:p>
          <a:p>
            <a:pPr marL="0" indent="0" algn="just">
              <a:buNone/>
            </a:pPr>
            <a:r>
              <a:rPr lang="lt-LT" sz="2400" dirty="0" smtClean="0">
                <a:latin typeface="Times New Roman" pitchFamily="18" charset="0"/>
                <a:cs typeface="Times New Roman" pitchFamily="18" charset="0"/>
              </a:rPr>
              <a:t>Testų </a:t>
            </a:r>
            <a:r>
              <a:rPr lang="lt-LT" sz="2400" dirty="0">
                <a:latin typeface="Times New Roman" pitchFamily="18" charset="0"/>
                <a:cs typeface="Times New Roman" pitchFamily="18" charset="0"/>
              </a:rPr>
              <a:t>metu nustatomi tam tikrų psichoaktyvių medžiagų pėdsakai ant skirtingų paviršių. Atsižvelgiant į narkotinių medžiagų aptikimo dažnį sistemingai planuojamos prevencinės priemonės. </a:t>
            </a:r>
          </a:p>
          <a:p>
            <a:pPr marL="0" indent="0">
              <a:buNone/>
            </a:pPr>
            <a:endParaRPr lang="lt-LT" dirty="0"/>
          </a:p>
        </p:txBody>
      </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6980" y="5138518"/>
            <a:ext cx="2927114" cy="1409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ntraštė 10"/>
          <p:cNvSpPr>
            <a:spLocks noGrp="1"/>
          </p:cNvSpPr>
          <p:nvPr>
            <p:ph type="title"/>
          </p:nvPr>
        </p:nvSpPr>
        <p:spPr>
          <a:xfrm>
            <a:off x="467544" y="1299836"/>
            <a:ext cx="7920880" cy="850900"/>
          </a:xfrm>
        </p:spPr>
        <p:txBody>
          <a:bodyPr>
            <a:normAutofit/>
          </a:bodyPr>
          <a:lstStyle/>
          <a:p>
            <a:pPr algn="l"/>
            <a:r>
              <a:rPr lang="lt-LT" sz="2800" b="1" dirty="0">
                <a:latin typeface="Times New Roman" pitchFamily="18" charset="0"/>
                <a:cs typeface="Times New Roman" pitchFamily="18" charset="0"/>
              </a:rPr>
              <a:t>Priemonės įgyvendinamos </a:t>
            </a:r>
            <a:r>
              <a:rPr lang="lt-LT" sz="2800" b="1" dirty="0" smtClean="0">
                <a:latin typeface="Times New Roman" pitchFamily="18" charset="0"/>
                <a:cs typeface="Times New Roman" pitchFamily="18" charset="0"/>
              </a:rPr>
              <a:t>mokyklose:</a:t>
            </a:r>
            <a:endParaRPr lang="en-US" sz="2800" b="1" dirty="0" smtClean="0">
              <a:latin typeface="Times New Roman" pitchFamily="18" charset="0"/>
              <a:cs typeface="Times New Roman" pitchFamily="18" charset="0"/>
            </a:endParaRPr>
          </a:p>
        </p:txBody>
      </p:sp>
      <p:sp>
        <p:nvSpPr>
          <p:cNvPr id="10" name="Antraštė 10"/>
          <p:cNvSpPr txBox="1">
            <a:spLocks/>
          </p:cNvSpPr>
          <p:nvPr/>
        </p:nvSpPr>
        <p:spPr>
          <a:xfrm>
            <a:off x="755576" y="428625"/>
            <a:ext cx="7920880" cy="8509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lt-LT" sz="3600" b="1" dirty="0" smtClean="0">
                <a:latin typeface="Times New Roman" pitchFamily="18" charset="0"/>
                <a:cs typeface="Times New Roman" pitchFamily="18" charset="0"/>
              </a:rPr>
              <a:t>Atrankinė prevencija (4)</a:t>
            </a:r>
            <a:endParaRPr lang="en-US" sz="3600" b="1" dirty="0" smtClean="0">
              <a:latin typeface="Times New Roman" pitchFamily="18" charset="0"/>
              <a:cs typeface="Times New Roman" pitchFamily="18" charset="0"/>
            </a:endParaRPr>
          </a:p>
        </p:txBody>
      </p:sp>
      <p:pic>
        <p:nvPicPr>
          <p:cNvPr id="1026" name="Picture 2" descr="C:\Users\Vartotojas\Desktop\aparata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6553" y="4883358"/>
            <a:ext cx="2104032" cy="1920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0591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p>
        </p:txBody>
      </p:sp>
      <p:sp>
        <p:nvSpPr>
          <p:cNvPr id="43011" name="Rectangle 5"/>
          <p:cNvSpPr>
            <a:spLocks noChangeArrowheads="1"/>
          </p:cNvSpPr>
          <p:nvPr/>
        </p:nvSpPr>
        <p:spPr bwMode="auto">
          <a:xfrm>
            <a:off x="1588" y="300417"/>
            <a:ext cx="9144000" cy="6324600"/>
          </a:xfrm>
          <a:prstGeom prst="rect">
            <a:avLst/>
          </a:prstGeom>
          <a:solidFill>
            <a:schemeClr val="bg1"/>
          </a:solidFill>
          <a:ln w="9525">
            <a:solidFill>
              <a:schemeClr val="tx1"/>
            </a:solidFill>
            <a:miter lim="800000"/>
            <a:headEnd/>
            <a:tailEnd/>
          </a:ln>
        </p:spPr>
        <p:txBody>
          <a:bodyPr wrap="none" anchor="ctr"/>
          <a:lstStyle/>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sz="1200" i="1">
              <a:latin typeface="Times New Roman" pitchFamily="18" charset="0"/>
              <a:cs typeface="Times New Roman" pitchFamily="18" charset="0"/>
            </a:endParaRPr>
          </a:p>
          <a:p>
            <a:endParaRPr lang="en-US" sz="1200" i="1">
              <a:latin typeface="Times New Roman" pitchFamily="18" charset="0"/>
              <a:cs typeface="Times New Roman" pitchFamily="18" charset="0"/>
            </a:endParaRPr>
          </a:p>
        </p:txBody>
      </p:sp>
      <p:pic>
        <p:nvPicPr>
          <p:cNvPr id="43012"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3"/>
          <p:cNvSpPr>
            <a:spLocks noGrp="1" noChangeArrowheads="1"/>
          </p:cNvSpPr>
          <p:nvPr>
            <p:ph idx="1"/>
          </p:nvPr>
        </p:nvSpPr>
        <p:spPr>
          <a:xfrm>
            <a:off x="827088" y="857250"/>
            <a:ext cx="7729537" cy="1655763"/>
          </a:xfrm>
        </p:spPr>
        <p:txBody>
          <a:bodyPr>
            <a:normAutofit/>
          </a:bodyPr>
          <a:lstStyle/>
          <a:p>
            <a:pPr marL="0" indent="0" algn="ctr">
              <a:buFont typeface="Arial" charset="0"/>
              <a:buNone/>
            </a:pPr>
            <a:r>
              <a:rPr lang="lt-LT" sz="2400" b="1" dirty="0" smtClean="0">
                <a:latin typeface="Times New Roman" pitchFamily="18" charset="0"/>
                <a:cs typeface="Times New Roman" pitchFamily="18" charset="0"/>
              </a:rPr>
              <a:t>VEIKLA - NUO STATISTIKOS REZULTATŲ IKI GERESNĖS SVEIKATOS SIEKIMO</a:t>
            </a:r>
            <a:endParaRPr lang="lt-LT" sz="2400" dirty="0" smtClean="0">
              <a:latin typeface="Times New Roman" pitchFamily="18" charset="0"/>
              <a:cs typeface="Times New Roman" pitchFamily="18" charset="0"/>
            </a:endParaRPr>
          </a:p>
        </p:txBody>
      </p:sp>
      <p:pic>
        <p:nvPicPr>
          <p:cNvPr id="43014"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kaidrės numerio vietos rezervavimo ženklas 9"/>
          <p:cNvSpPr>
            <a:spLocks noGrp="1"/>
          </p:cNvSpPr>
          <p:nvPr>
            <p:ph type="sldNum" sz="quarter" idx="12"/>
          </p:nvPr>
        </p:nvSpPr>
        <p:spPr/>
        <p:txBody>
          <a:bodyPr/>
          <a:lstStyle/>
          <a:p>
            <a:pPr>
              <a:defRPr/>
            </a:pPr>
            <a:fld id="{F2690B93-960F-4211-B9CC-E18E5D8A8D62}" type="slidenum">
              <a:rPr lang="lt-LT" smtClean="0"/>
              <a:pPr>
                <a:defRPr/>
              </a:pPr>
              <a:t>2</a:t>
            </a:fld>
            <a:endParaRPr lang="lt-LT"/>
          </a:p>
        </p:txBody>
      </p:sp>
      <p:pic>
        <p:nvPicPr>
          <p:cNvPr id="43017" name="Picture 2" descr="Vaizdo rezultatas pagal u&amp;zcaron;klaus&amp;aogon; „statist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2190750"/>
            <a:ext cx="4176712"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4" descr="Susij&amp;eogon;s vaizd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8300" y="3933825"/>
            <a:ext cx="493395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rved Down Arrow 1"/>
          <p:cNvSpPr/>
          <p:nvPr/>
        </p:nvSpPr>
        <p:spPr>
          <a:xfrm rot="1765575">
            <a:off x="3957638" y="2640013"/>
            <a:ext cx="2195512" cy="1008062"/>
          </a:xfrm>
          <a:prstGeom prst="curvedDown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lt-LT">
              <a:solidFill>
                <a:schemeClr val="tx1"/>
              </a:solidFill>
            </a:endParaRPr>
          </a:p>
        </p:txBody>
      </p:sp>
    </p:spTree>
    <p:extLst>
      <p:ext uri="{BB962C8B-B14F-4D97-AF65-F5344CB8AC3E}">
        <p14:creationId xmlns:p14="http://schemas.microsoft.com/office/powerpoint/2010/main" val="5828928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solidFill>
                <a:srgbClr val="000000"/>
              </a:solidFill>
            </a:endParaRPr>
          </a:p>
        </p:txBody>
      </p:sp>
      <p:sp>
        <p:nvSpPr>
          <p:cNvPr id="52227"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sz="1200" i="1">
              <a:solidFill>
                <a:srgbClr val="000000"/>
              </a:solidFill>
              <a:latin typeface="Times New Roman" pitchFamily="18" charset="0"/>
              <a:cs typeface="Times New Roman" pitchFamily="18" charset="0"/>
            </a:endParaRPr>
          </a:p>
          <a:p>
            <a:endParaRPr lang="en-US" sz="1200" i="1">
              <a:solidFill>
                <a:srgbClr val="000000"/>
              </a:solidFill>
              <a:latin typeface="Times New Roman" pitchFamily="18" charset="0"/>
              <a:cs typeface="Times New Roman" pitchFamily="18" charset="0"/>
            </a:endParaRPr>
          </a:p>
        </p:txBody>
      </p:sp>
      <p:pic>
        <p:nvPicPr>
          <p:cNvPr id="52228"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Antraštė 10"/>
          <p:cNvSpPr>
            <a:spLocks noGrp="1"/>
          </p:cNvSpPr>
          <p:nvPr>
            <p:ph type="title"/>
          </p:nvPr>
        </p:nvSpPr>
        <p:spPr>
          <a:xfrm>
            <a:off x="611560" y="428625"/>
            <a:ext cx="7920880" cy="850900"/>
          </a:xfrm>
        </p:spPr>
        <p:txBody>
          <a:bodyPr>
            <a:normAutofit/>
          </a:bodyPr>
          <a:lstStyle/>
          <a:p>
            <a:r>
              <a:rPr lang="en-US" sz="3600" b="1" dirty="0" err="1">
                <a:solidFill>
                  <a:srgbClr val="000000"/>
                </a:solidFill>
                <a:latin typeface="Times New Roman" pitchFamily="18" charset="0"/>
                <a:cs typeface="Times New Roman" pitchFamily="18" charset="0"/>
              </a:rPr>
              <a:t>Atlikt</a:t>
            </a:r>
            <a:r>
              <a:rPr lang="lt-LT" sz="3600" b="1" dirty="0">
                <a:solidFill>
                  <a:srgbClr val="000000"/>
                </a:solidFill>
                <a:latin typeface="Times New Roman" pitchFamily="18" charset="0"/>
                <a:cs typeface="Times New Roman" pitchFamily="18" charset="0"/>
              </a:rPr>
              <a:t>ų tyrimų palyginimai</a:t>
            </a:r>
            <a:endParaRPr lang="en-US" sz="3600" b="1" dirty="0" smtClean="0">
              <a:latin typeface="Times New Roman" pitchFamily="18" charset="0"/>
              <a:cs typeface="Times New Roman" pitchFamily="18" charset="0"/>
            </a:endParaRPr>
          </a:p>
        </p:txBody>
      </p:sp>
      <p:sp>
        <p:nvSpPr>
          <p:cNvPr id="9" name="Skaidrės numerio vietos rezervavimo ženklas 8"/>
          <p:cNvSpPr>
            <a:spLocks noGrp="1"/>
          </p:cNvSpPr>
          <p:nvPr>
            <p:ph type="sldNum" sz="quarter" idx="12"/>
          </p:nvPr>
        </p:nvSpPr>
        <p:spPr>
          <a:xfrm>
            <a:off x="6588224" y="6265863"/>
            <a:ext cx="2133600" cy="365125"/>
          </a:xfrm>
        </p:spPr>
        <p:txBody>
          <a:bodyPr/>
          <a:lstStyle/>
          <a:p>
            <a:pPr>
              <a:defRPr/>
            </a:pPr>
            <a:fld id="{7819A8C2-051D-4CA9-96AF-9035A9EB0395}" type="slidenum">
              <a:rPr lang="lt-LT" smtClean="0">
                <a:solidFill>
                  <a:prstClr val="black">
                    <a:tint val="75000"/>
                  </a:prstClr>
                </a:solidFill>
              </a:rPr>
              <a:pPr>
                <a:defRPr/>
              </a:pPr>
              <a:t>20</a:t>
            </a:fld>
            <a:endParaRPr lang="lt-LT" dirty="0">
              <a:solidFill>
                <a:prstClr val="black">
                  <a:tint val="75000"/>
                </a:prstClr>
              </a:solidFill>
            </a:endParaRPr>
          </a:p>
        </p:txBody>
      </p:sp>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600200"/>
            <a:ext cx="4702257"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9553" y="4869160"/>
            <a:ext cx="4702256" cy="646331"/>
          </a:xfrm>
          <a:prstGeom prst="rect">
            <a:avLst/>
          </a:prstGeom>
          <a:noFill/>
        </p:spPr>
        <p:txBody>
          <a:bodyPr wrap="square" rtlCol="0">
            <a:spAutoFit/>
          </a:bodyPr>
          <a:lstStyle/>
          <a:p>
            <a:pPr lvl="0" algn="ctr"/>
            <a:r>
              <a:rPr lang="lt-LT" dirty="0">
                <a:solidFill>
                  <a:srgbClr val="000000"/>
                </a:solidFill>
                <a:latin typeface="Times New Roman" pitchFamily="18" charset="0"/>
                <a:cs typeface="Times New Roman" pitchFamily="18" charset="0"/>
              </a:rPr>
              <a:t>Ugdymo įstaigos, kuriose rasti narkotinių medžiagų pėdsakai, </a:t>
            </a:r>
            <a:r>
              <a:rPr lang="lt-LT" dirty="0" err="1">
                <a:solidFill>
                  <a:srgbClr val="000000"/>
                </a:solidFill>
                <a:latin typeface="Times New Roman" pitchFamily="18" charset="0"/>
                <a:cs typeface="Times New Roman" pitchFamily="18" charset="0"/>
              </a:rPr>
              <a:t>proc</a:t>
            </a:r>
            <a:r>
              <a:rPr lang="lt-LT" dirty="0">
                <a:solidFill>
                  <a:srgbClr val="000000"/>
                </a:solidFill>
                <a:latin typeface="Times New Roman" pitchFamily="18" charset="0"/>
                <a:cs typeface="Times New Roman" pitchFamily="18" charset="0"/>
              </a:rPr>
              <a:t>.</a:t>
            </a:r>
          </a:p>
        </p:txBody>
      </p:sp>
      <p:graphicFrame>
        <p:nvGraphicFramePr>
          <p:cNvPr id="7" name="Table 6"/>
          <p:cNvGraphicFramePr>
            <a:graphicFrameLocks noGrp="1"/>
          </p:cNvGraphicFramePr>
          <p:nvPr>
            <p:extLst>
              <p:ext uri="{D42A27DB-BD31-4B8C-83A1-F6EECF244321}">
                <p14:modId xmlns:p14="http://schemas.microsoft.com/office/powerpoint/2010/main" val="2595596523"/>
              </p:ext>
            </p:extLst>
          </p:nvPr>
        </p:nvGraphicFramePr>
        <p:xfrm>
          <a:off x="5522429" y="1600200"/>
          <a:ext cx="3528392" cy="1112520"/>
        </p:xfrm>
        <a:graphic>
          <a:graphicData uri="http://schemas.openxmlformats.org/drawingml/2006/table">
            <a:tbl>
              <a:tblPr firstRow="1" bandRow="1">
                <a:tableStyleId>{21E4AEA4-8DFA-4A89-87EB-49C32662AFE0}</a:tableStyleId>
              </a:tblPr>
              <a:tblGrid>
                <a:gridCol w="1425835"/>
                <a:gridCol w="2102557"/>
              </a:tblGrid>
              <a:tr h="370840">
                <a:tc>
                  <a:txBody>
                    <a:bodyPr/>
                    <a:lstStyle/>
                    <a:p>
                      <a:r>
                        <a:rPr lang="lt-LT" dirty="0" smtClean="0">
                          <a:latin typeface="Times New Roman" pitchFamily="18" charset="0"/>
                          <a:cs typeface="Times New Roman" pitchFamily="18" charset="0"/>
                        </a:rPr>
                        <a:t>2012 </a:t>
                      </a:r>
                      <a:r>
                        <a:rPr lang="lt-LT" dirty="0" err="1" smtClean="0">
                          <a:latin typeface="Times New Roman" pitchFamily="18" charset="0"/>
                          <a:cs typeface="Times New Roman" pitchFamily="18" charset="0"/>
                        </a:rPr>
                        <a:t>m</a:t>
                      </a:r>
                      <a:r>
                        <a:rPr lang="lt-LT" dirty="0" smtClean="0">
                          <a:latin typeface="Times New Roman" pitchFamily="18" charset="0"/>
                          <a:cs typeface="Times New Roman" pitchFamily="18" charset="0"/>
                        </a:rPr>
                        <a:t>.</a:t>
                      </a:r>
                      <a:endParaRPr lang="lt-LT" dirty="0">
                        <a:latin typeface="Times New Roman" pitchFamily="18" charset="0"/>
                        <a:cs typeface="Times New Roman" pitchFamily="18" charset="0"/>
                      </a:endParaRPr>
                    </a:p>
                  </a:txBody>
                  <a:tcPr/>
                </a:tc>
                <a:tc>
                  <a:txBody>
                    <a:bodyPr/>
                    <a:lstStyle/>
                    <a:p>
                      <a:r>
                        <a:rPr lang="lt-LT" dirty="0" smtClean="0">
                          <a:latin typeface="Times New Roman" pitchFamily="18" charset="0"/>
                          <a:cs typeface="Times New Roman" pitchFamily="18" charset="0"/>
                        </a:rPr>
                        <a:t>24 įstaigos</a:t>
                      </a:r>
                      <a:endParaRPr lang="lt-LT" dirty="0">
                        <a:latin typeface="Times New Roman" pitchFamily="18" charset="0"/>
                        <a:cs typeface="Times New Roman" pitchFamily="18" charset="0"/>
                      </a:endParaRPr>
                    </a:p>
                  </a:txBody>
                  <a:tcPr/>
                </a:tc>
              </a:tr>
              <a:tr h="370840">
                <a:tc>
                  <a:txBody>
                    <a:bodyPr/>
                    <a:lstStyle/>
                    <a:p>
                      <a:r>
                        <a:rPr lang="lt-LT" dirty="0" smtClean="0">
                          <a:latin typeface="Times New Roman" pitchFamily="18" charset="0"/>
                          <a:cs typeface="Times New Roman" pitchFamily="18" charset="0"/>
                        </a:rPr>
                        <a:t>2014 </a:t>
                      </a:r>
                      <a:r>
                        <a:rPr lang="lt-LT" dirty="0" err="1" smtClean="0">
                          <a:latin typeface="Times New Roman" pitchFamily="18" charset="0"/>
                          <a:cs typeface="Times New Roman" pitchFamily="18" charset="0"/>
                        </a:rPr>
                        <a:t>m</a:t>
                      </a:r>
                      <a:r>
                        <a:rPr lang="lt-LT" dirty="0" smtClean="0">
                          <a:latin typeface="Times New Roman" pitchFamily="18" charset="0"/>
                          <a:cs typeface="Times New Roman" pitchFamily="18" charset="0"/>
                        </a:rPr>
                        <a:t>.</a:t>
                      </a:r>
                      <a:endParaRPr lang="lt-LT" dirty="0">
                        <a:latin typeface="Times New Roman" pitchFamily="18" charset="0"/>
                        <a:cs typeface="Times New Roman" pitchFamily="18" charset="0"/>
                      </a:endParaRPr>
                    </a:p>
                  </a:txBody>
                  <a:tcPr/>
                </a:tc>
                <a:tc>
                  <a:txBody>
                    <a:bodyPr/>
                    <a:lstStyle/>
                    <a:p>
                      <a:r>
                        <a:rPr lang="lt-LT" dirty="0" smtClean="0">
                          <a:latin typeface="Times New Roman" pitchFamily="18" charset="0"/>
                          <a:cs typeface="Times New Roman" pitchFamily="18" charset="0"/>
                        </a:rPr>
                        <a:t>12 įstaigų</a:t>
                      </a:r>
                      <a:endParaRPr lang="lt-LT" dirty="0">
                        <a:latin typeface="Times New Roman" pitchFamily="18" charset="0"/>
                        <a:cs typeface="Times New Roman" pitchFamily="18" charset="0"/>
                      </a:endParaRPr>
                    </a:p>
                  </a:txBody>
                  <a:tcPr/>
                </a:tc>
              </a:tr>
              <a:tr h="370840">
                <a:tc>
                  <a:txBody>
                    <a:bodyPr/>
                    <a:lstStyle/>
                    <a:p>
                      <a:r>
                        <a:rPr lang="lt-LT" dirty="0" smtClean="0">
                          <a:latin typeface="Times New Roman" pitchFamily="18" charset="0"/>
                          <a:cs typeface="Times New Roman" pitchFamily="18" charset="0"/>
                        </a:rPr>
                        <a:t>2015 </a:t>
                      </a:r>
                      <a:r>
                        <a:rPr lang="lt-LT" dirty="0" err="1" smtClean="0">
                          <a:latin typeface="Times New Roman" pitchFamily="18" charset="0"/>
                          <a:cs typeface="Times New Roman" pitchFamily="18" charset="0"/>
                        </a:rPr>
                        <a:t>m</a:t>
                      </a:r>
                      <a:r>
                        <a:rPr lang="lt-LT" dirty="0" smtClean="0">
                          <a:latin typeface="Times New Roman" pitchFamily="18" charset="0"/>
                          <a:cs typeface="Times New Roman" pitchFamily="18" charset="0"/>
                        </a:rPr>
                        <a:t>.</a:t>
                      </a:r>
                      <a:endParaRPr lang="lt-LT" dirty="0">
                        <a:latin typeface="Times New Roman" pitchFamily="18" charset="0"/>
                        <a:cs typeface="Times New Roman" pitchFamily="18" charset="0"/>
                      </a:endParaRPr>
                    </a:p>
                  </a:txBody>
                  <a:tcPr/>
                </a:tc>
                <a:tc>
                  <a:txBody>
                    <a:bodyPr/>
                    <a:lstStyle/>
                    <a:p>
                      <a:r>
                        <a:rPr lang="lt-LT" dirty="0" smtClean="0">
                          <a:latin typeface="Times New Roman" pitchFamily="18" charset="0"/>
                          <a:cs typeface="Times New Roman" pitchFamily="18" charset="0"/>
                        </a:rPr>
                        <a:t>22 įstaigos</a:t>
                      </a:r>
                      <a:endParaRPr lang="lt-LT" dirty="0">
                        <a:latin typeface="Times New Roman" pitchFamily="18" charset="0"/>
                        <a:cs typeface="Times New Roman" pitchFamily="18" charset="0"/>
                      </a:endParaRPr>
                    </a:p>
                  </a:txBody>
                  <a:tcPr/>
                </a:tc>
              </a:tr>
            </a:tbl>
          </a:graphicData>
        </a:graphic>
      </p:graphicFrame>
      <p:pic>
        <p:nvPicPr>
          <p:cNvPr id="1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20" y="1124744"/>
            <a:ext cx="9113080" cy="5414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5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solidFill>
                <a:srgbClr val="000000"/>
              </a:solidFill>
            </a:endParaRPr>
          </a:p>
        </p:txBody>
      </p:sp>
      <p:sp>
        <p:nvSpPr>
          <p:cNvPr id="52227"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sz="1200" i="1">
              <a:solidFill>
                <a:srgbClr val="000000"/>
              </a:solidFill>
              <a:latin typeface="Times New Roman" pitchFamily="18" charset="0"/>
              <a:cs typeface="Times New Roman" pitchFamily="18" charset="0"/>
            </a:endParaRPr>
          </a:p>
          <a:p>
            <a:endParaRPr lang="en-US" sz="1200" i="1">
              <a:solidFill>
                <a:srgbClr val="000000"/>
              </a:solidFill>
              <a:latin typeface="Times New Roman" pitchFamily="18" charset="0"/>
              <a:cs typeface="Times New Roman" pitchFamily="18" charset="0"/>
            </a:endParaRPr>
          </a:p>
        </p:txBody>
      </p:sp>
      <p:pic>
        <p:nvPicPr>
          <p:cNvPr id="52228"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Antraštė 10"/>
          <p:cNvSpPr>
            <a:spLocks noGrp="1"/>
          </p:cNvSpPr>
          <p:nvPr>
            <p:ph type="title"/>
          </p:nvPr>
        </p:nvSpPr>
        <p:spPr>
          <a:xfrm>
            <a:off x="611560" y="654026"/>
            <a:ext cx="7920880" cy="850900"/>
          </a:xfrm>
        </p:spPr>
        <p:txBody>
          <a:bodyPr>
            <a:normAutofit/>
          </a:bodyPr>
          <a:lstStyle/>
          <a:p>
            <a:r>
              <a:rPr lang="lt-LT" sz="3600" b="1" dirty="0" smtClean="0">
                <a:latin typeface="Times New Roman" pitchFamily="18" charset="0"/>
                <a:cs typeface="Times New Roman" pitchFamily="18" charset="0"/>
              </a:rPr>
              <a:t>Priemonės taikomos ugdymo įstaigose</a:t>
            </a:r>
            <a:endParaRPr lang="en-US" sz="3600" b="1" dirty="0" smtClean="0">
              <a:latin typeface="Times New Roman" pitchFamily="18" charset="0"/>
              <a:cs typeface="Times New Roman" pitchFamily="18" charset="0"/>
            </a:endParaRPr>
          </a:p>
        </p:txBody>
      </p:sp>
      <p:sp>
        <p:nvSpPr>
          <p:cNvPr id="9" name="Skaidrės numerio vietos rezervavimo ženklas 8"/>
          <p:cNvSpPr>
            <a:spLocks noGrp="1"/>
          </p:cNvSpPr>
          <p:nvPr>
            <p:ph type="sldNum" sz="quarter" idx="12"/>
          </p:nvPr>
        </p:nvSpPr>
        <p:spPr>
          <a:xfrm>
            <a:off x="6588224" y="6265863"/>
            <a:ext cx="2133600" cy="365125"/>
          </a:xfrm>
        </p:spPr>
        <p:txBody>
          <a:bodyPr/>
          <a:lstStyle/>
          <a:p>
            <a:pPr>
              <a:defRPr/>
            </a:pPr>
            <a:fld id="{7819A8C2-051D-4CA9-96AF-9035A9EB0395}" type="slidenum">
              <a:rPr lang="lt-LT" smtClean="0">
                <a:solidFill>
                  <a:prstClr val="black">
                    <a:tint val="75000"/>
                  </a:prstClr>
                </a:solidFill>
              </a:rPr>
              <a:pPr>
                <a:defRPr/>
              </a:pPr>
              <a:t>21</a:t>
            </a:fld>
            <a:endParaRPr lang="lt-LT" dirty="0">
              <a:solidFill>
                <a:prstClr val="black">
                  <a:tint val="75000"/>
                </a:prstClr>
              </a:solidFill>
            </a:endParaRPr>
          </a:p>
        </p:txBody>
      </p:sp>
      <p:graphicFrame>
        <p:nvGraphicFramePr>
          <p:cNvPr id="2" name="Diagram 1"/>
          <p:cNvGraphicFramePr/>
          <p:nvPr>
            <p:extLst>
              <p:ext uri="{D42A27DB-BD31-4B8C-83A1-F6EECF244321}">
                <p14:modId xmlns:p14="http://schemas.microsoft.com/office/powerpoint/2010/main" val="3273697108"/>
              </p:ext>
            </p:extLst>
          </p:nvPr>
        </p:nvGraphicFramePr>
        <p:xfrm>
          <a:off x="138828" y="1676800"/>
          <a:ext cx="8964488"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urved Down Arrow 3"/>
          <p:cNvSpPr/>
          <p:nvPr/>
        </p:nvSpPr>
        <p:spPr>
          <a:xfrm>
            <a:off x="1603560" y="2591360"/>
            <a:ext cx="1800200" cy="93610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13" name="Curved Down Arrow 12"/>
          <p:cNvSpPr/>
          <p:nvPr/>
        </p:nvSpPr>
        <p:spPr>
          <a:xfrm>
            <a:off x="3923928" y="1988840"/>
            <a:ext cx="1800200" cy="93610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
        <p:nvSpPr>
          <p:cNvPr id="14" name="Curved Down Arrow 13"/>
          <p:cNvSpPr/>
          <p:nvPr/>
        </p:nvSpPr>
        <p:spPr>
          <a:xfrm>
            <a:off x="6156176" y="1340768"/>
            <a:ext cx="1800200" cy="93610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solidFill>
                <a:schemeClr val="tx1"/>
              </a:solidFill>
            </a:endParaRPr>
          </a:p>
        </p:txBody>
      </p:sp>
    </p:spTree>
    <p:extLst>
      <p:ext uri="{BB962C8B-B14F-4D97-AF65-F5344CB8AC3E}">
        <p14:creationId xmlns:p14="http://schemas.microsoft.com/office/powerpoint/2010/main" val="6390569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solidFill>
                <a:srgbClr val="000000"/>
              </a:solidFill>
            </a:endParaRPr>
          </a:p>
        </p:txBody>
      </p:sp>
      <p:sp>
        <p:nvSpPr>
          <p:cNvPr id="52227"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sz="1200" i="1">
              <a:solidFill>
                <a:srgbClr val="000000"/>
              </a:solidFill>
              <a:latin typeface="Times New Roman" pitchFamily="18" charset="0"/>
              <a:cs typeface="Times New Roman" pitchFamily="18" charset="0"/>
            </a:endParaRPr>
          </a:p>
          <a:p>
            <a:endParaRPr lang="en-US" sz="1200" i="1">
              <a:solidFill>
                <a:srgbClr val="000000"/>
              </a:solidFill>
              <a:latin typeface="Times New Roman" pitchFamily="18" charset="0"/>
              <a:cs typeface="Times New Roman" pitchFamily="18" charset="0"/>
            </a:endParaRPr>
          </a:p>
        </p:txBody>
      </p:sp>
      <p:pic>
        <p:nvPicPr>
          <p:cNvPr id="52228"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3"/>
          <p:cNvSpPr>
            <a:spLocks noGrp="1" noChangeArrowheads="1"/>
          </p:cNvSpPr>
          <p:nvPr>
            <p:ph idx="1"/>
          </p:nvPr>
        </p:nvSpPr>
        <p:spPr>
          <a:xfrm>
            <a:off x="185738" y="1772816"/>
            <a:ext cx="8772525" cy="5085184"/>
          </a:xfrm>
        </p:spPr>
        <p:txBody>
          <a:bodyPr>
            <a:normAutofit/>
          </a:bodyPr>
          <a:lstStyle/>
          <a:p>
            <a:r>
              <a:rPr lang="lt-LT" sz="2400" dirty="0" smtClean="0">
                <a:latin typeface="Times New Roman" pitchFamily="18" charset="0"/>
                <a:cs typeface="Times New Roman" pitchFamily="18" charset="0"/>
              </a:rPr>
              <a:t>Ugdymo įstaigose dirbantys visuomenės sveikatos priežiūros specialistai ir JPSPP koordinatorius teikia konsultacijos pažeidžiamiems asmenims, kurie turi tam tikrų rizikos </a:t>
            </a:r>
            <a:r>
              <a:rPr lang="lt-LT" sz="2400" dirty="0">
                <a:latin typeface="Times New Roman" pitchFamily="18" charset="0"/>
                <a:cs typeface="Times New Roman" pitchFamily="18" charset="0"/>
              </a:rPr>
              <a:t>veiksnių (nebūtinai – </a:t>
            </a:r>
            <a:r>
              <a:rPr lang="lt-LT" sz="2400" dirty="0" smtClean="0">
                <a:latin typeface="Times New Roman" pitchFamily="18" charset="0"/>
                <a:cs typeface="Times New Roman" pitchFamily="18" charset="0"/>
              </a:rPr>
              <a:t>psichoaktyviųjų </a:t>
            </a:r>
            <a:r>
              <a:rPr lang="lt-LT" sz="2400" dirty="0">
                <a:latin typeface="Times New Roman" pitchFamily="18" charset="0"/>
                <a:cs typeface="Times New Roman" pitchFamily="18" charset="0"/>
              </a:rPr>
              <a:t>medžiagų </a:t>
            </a:r>
            <a:r>
              <a:rPr lang="lt-LT" sz="2400" dirty="0" smtClean="0">
                <a:latin typeface="Times New Roman" pitchFamily="18" charset="0"/>
                <a:cs typeface="Times New Roman" pitchFamily="18" charset="0"/>
              </a:rPr>
              <a:t>vartojimas).</a:t>
            </a:r>
            <a:endParaRPr lang="lt-LT" sz="2400" dirty="0" smtClean="0"/>
          </a:p>
        </p:txBody>
      </p:sp>
      <p:pic>
        <p:nvPicPr>
          <p:cNvPr id="52230"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Antraštė 10"/>
          <p:cNvSpPr>
            <a:spLocks noGrp="1"/>
          </p:cNvSpPr>
          <p:nvPr>
            <p:ph type="title"/>
          </p:nvPr>
        </p:nvSpPr>
        <p:spPr>
          <a:xfrm>
            <a:off x="611560" y="654026"/>
            <a:ext cx="7920880" cy="850900"/>
          </a:xfrm>
        </p:spPr>
        <p:txBody>
          <a:bodyPr>
            <a:normAutofit/>
          </a:bodyPr>
          <a:lstStyle/>
          <a:p>
            <a:r>
              <a:rPr lang="lt-LT" sz="3600" b="1" smtClean="0">
                <a:latin typeface="Times New Roman" pitchFamily="18" charset="0"/>
                <a:cs typeface="Times New Roman" pitchFamily="18" charset="0"/>
              </a:rPr>
              <a:t>Tikslinė prevencija</a:t>
            </a:r>
            <a:endParaRPr lang="en-US" sz="3600" b="1" dirty="0" smtClean="0">
              <a:latin typeface="Times New Roman" pitchFamily="18" charset="0"/>
              <a:cs typeface="Times New Roman" pitchFamily="18" charset="0"/>
            </a:endParaRPr>
          </a:p>
        </p:txBody>
      </p:sp>
      <p:sp>
        <p:nvSpPr>
          <p:cNvPr id="9" name="Skaidrės numerio vietos rezervavimo ženklas 8"/>
          <p:cNvSpPr>
            <a:spLocks noGrp="1"/>
          </p:cNvSpPr>
          <p:nvPr>
            <p:ph type="sldNum" sz="quarter" idx="12"/>
          </p:nvPr>
        </p:nvSpPr>
        <p:spPr>
          <a:xfrm>
            <a:off x="6588224" y="6265863"/>
            <a:ext cx="2133600" cy="365125"/>
          </a:xfrm>
        </p:spPr>
        <p:txBody>
          <a:bodyPr/>
          <a:lstStyle/>
          <a:p>
            <a:pPr>
              <a:defRPr/>
            </a:pPr>
            <a:fld id="{7819A8C2-051D-4CA9-96AF-9035A9EB0395}" type="slidenum">
              <a:rPr lang="lt-LT" smtClean="0">
                <a:solidFill>
                  <a:prstClr val="black">
                    <a:tint val="75000"/>
                  </a:prstClr>
                </a:solidFill>
              </a:rPr>
              <a:pPr>
                <a:defRPr/>
              </a:pPr>
              <a:t>22</a:t>
            </a:fld>
            <a:endParaRPr lang="lt-LT" dirty="0">
              <a:solidFill>
                <a:prstClr val="black">
                  <a:tint val="75000"/>
                </a:prstClr>
              </a:solidFill>
            </a:endParaRPr>
          </a:p>
        </p:txBody>
      </p:sp>
      <p:pic>
        <p:nvPicPr>
          <p:cNvPr id="2051" name="Picture 3" descr="C:\Users\Vartotojas\Desktop\talk-chair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3968798"/>
            <a:ext cx="29813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092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ltLang="lt-LT"/>
          </a:p>
        </p:txBody>
      </p:sp>
      <p:sp>
        <p:nvSpPr>
          <p:cNvPr id="4099"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sz="1200" i="1" dirty="0" smtClean="0">
              <a:latin typeface="Times New Roman" pitchFamily="18" charset="0"/>
              <a:cs typeface="Times New Roman" pitchFamily="18" charset="0"/>
            </a:endParaRPr>
          </a:p>
          <a:p>
            <a:endParaRPr lang="en-US" altLang="lt-LT" sz="1200" i="1" dirty="0">
              <a:latin typeface="Times New Roman" pitchFamily="18" charset="0"/>
              <a:cs typeface="Times New Roman" pitchFamily="18" charset="0"/>
            </a:endParaRPr>
          </a:p>
        </p:txBody>
      </p:sp>
      <p:pic>
        <p:nvPicPr>
          <p:cNvPr id="4100" name="Picture 8" descr="juostel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juostele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aveikslėlis 8" descr="Klaipedos miesto visuomenes sveikatos biuro logotip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428625"/>
            <a:ext cx="2314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9512" y="2420888"/>
            <a:ext cx="8712968" cy="400110"/>
          </a:xfrm>
          <a:prstGeom prst="rect">
            <a:avLst/>
          </a:prstGeom>
          <a:noFill/>
        </p:spPr>
        <p:txBody>
          <a:bodyPr wrap="square" rtlCol="0">
            <a:spAutoFit/>
          </a:bodyPr>
          <a:lstStyle/>
          <a:p>
            <a:pPr marL="285750" indent="-285750" algn="just">
              <a:buFont typeface="Arial" pitchFamily="34" charset="0"/>
              <a:buChar char="•"/>
            </a:pPr>
            <a:endParaRPr lang="lt-LT" sz="2000" dirty="0" smtClean="0">
              <a:latin typeface="Times New Roman" pitchFamily="18" charset="0"/>
              <a:cs typeface="Times New Roman" pitchFamily="18" charset="0"/>
            </a:endParaRPr>
          </a:p>
        </p:txBody>
      </p:sp>
      <p:sp>
        <p:nvSpPr>
          <p:cNvPr id="3" name="Antraštė 2"/>
          <p:cNvSpPr>
            <a:spLocks noGrp="1"/>
          </p:cNvSpPr>
          <p:nvPr>
            <p:ph type="title"/>
          </p:nvPr>
        </p:nvSpPr>
        <p:spPr>
          <a:xfrm>
            <a:off x="457200" y="908720"/>
            <a:ext cx="8229600" cy="1015636"/>
          </a:xfrm>
        </p:spPr>
        <p:txBody>
          <a:bodyPr>
            <a:normAutofit fontScale="90000"/>
          </a:bodyPr>
          <a:lstStyle/>
          <a:p>
            <a:r>
              <a:rPr lang="lt-LT" sz="2400" b="1" dirty="0" smtClean="0">
                <a:latin typeface="Times New Roman" panose="02020603050405020304" pitchFamily="18" charset="0"/>
                <a:cs typeface="Times New Roman" panose="02020603050405020304" pitchFamily="18" charset="0"/>
              </a:rPr>
              <a:t>Kaip sumažinti psichoaktyvių medžiagų vartojimą?</a:t>
            </a:r>
            <a:br>
              <a:rPr lang="lt-LT" sz="2400" b="1" dirty="0" smtClean="0">
                <a:latin typeface="Times New Roman" panose="02020603050405020304" pitchFamily="18" charset="0"/>
                <a:cs typeface="Times New Roman" panose="02020603050405020304" pitchFamily="18" charset="0"/>
              </a:rPr>
            </a:br>
            <a:r>
              <a:rPr lang="lt-LT" sz="3100" b="1" dirty="0">
                <a:latin typeface="Times New Roman" panose="02020603050405020304" pitchFamily="18" charset="0"/>
                <a:cs typeface="Times New Roman" panose="02020603050405020304" pitchFamily="18" charset="0"/>
              </a:rPr>
              <a:t>Pirmas žingsnis - PREVENCIJA</a:t>
            </a:r>
            <a:r>
              <a:rPr lang="en-US" sz="3100" b="1" dirty="0">
                <a:latin typeface="Times New Roman" panose="02020603050405020304" pitchFamily="18" charset="0"/>
                <a:cs typeface="Times New Roman" panose="02020603050405020304" pitchFamily="18" charset="0"/>
              </a:rPr>
              <a:t/>
            </a:r>
            <a:br>
              <a:rPr lang="en-US" sz="3100" b="1" dirty="0">
                <a:latin typeface="Times New Roman" panose="02020603050405020304" pitchFamily="18" charset="0"/>
                <a:cs typeface="Times New Roman" panose="02020603050405020304" pitchFamily="18" charset="0"/>
              </a:rPr>
            </a:br>
            <a:endParaRPr lang="lt-LT" sz="2400" b="1" dirty="0">
              <a:latin typeface="Times New Roman" panose="02020603050405020304" pitchFamily="18" charset="0"/>
              <a:cs typeface="Times New Roman" panose="02020603050405020304" pitchFamily="18" charset="0"/>
            </a:endParaRPr>
          </a:p>
        </p:txBody>
      </p:sp>
      <p:pic>
        <p:nvPicPr>
          <p:cNvPr id="4" name="Paveikslėlis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4" y="1700808"/>
            <a:ext cx="8352928" cy="4559196"/>
          </a:xfrm>
          <a:prstGeom prst="rect">
            <a:avLst/>
          </a:prstGeom>
        </p:spPr>
      </p:pic>
      <p:sp>
        <p:nvSpPr>
          <p:cNvPr id="6" name="Right Arrow 5"/>
          <p:cNvSpPr/>
          <p:nvPr/>
        </p:nvSpPr>
        <p:spPr>
          <a:xfrm rot="2850036">
            <a:off x="-49195" y="3025718"/>
            <a:ext cx="792088" cy="36933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lt-LT" sz="2400"/>
          </a:p>
        </p:txBody>
      </p:sp>
      <p:sp>
        <p:nvSpPr>
          <p:cNvPr id="7" name="TextBox 6"/>
          <p:cNvSpPr txBox="1"/>
          <p:nvPr/>
        </p:nvSpPr>
        <p:spPr>
          <a:xfrm>
            <a:off x="466902" y="6254441"/>
            <a:ext cx="1944216" cy="307777"/>
          </a:xfrm>
          <a:prstGeom prst="rect">
            <a:avLst/>
          </a:prstGeom>
          <a:noFill/>
        </p:spPr>
        <p:txBody>
          <a:bodyPr wrap="square" rtlCol="0">
            <a:spAutoFit/>
          </a:bodyPr>
          <a:lstStyle/>
          <a:p>
            <a:r>
              <a:rPr lang="lt-LT" sz="1400" dirty="0">
                <a:latin typeface="Times New Roman" pitchFamily="18" charset="0"/>
                <a:cs typeface="Times New Roman" pitchFamily="18" charset="0"/>
              </a:rPr>
              <a:t>Šaltinis: NTAKD</a:t>
            </a:r>
          </a:p>
        </p:txBody>
      </p:sp>
    </p:spTree>
    <p:extLst>
      <p:ext uri="{BB962C8B-B14F-4D97-AF65-F5344CB8AC3E}">
        <p14:creationId xmlns:p14="http://schemas.microsoft.com/office/powerpoint/2010/main" val="423006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p>
        </p:txBody>
      </p:sp>
      <p:sp>
        <p:nvSpPr>
          <p:cNvPr id="44035"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sz="1200" i="1">
              <a:latin typeface="Times New Roman" pitchFamily="18" charset="0"/>
              <a:cs typeface="Times New Roman" pitchFamily="18" charset="0"/>
            </a:endParaRPr>
          </a:p>
          <a:p>
            <a:endParaRPr lang="en-US" sz="1200" i="1">
              <a:latin typeface="Times New Roman" pitchFamily="18" charset="0"/>
              <a:cs typeface="Times New Roman" pitchFamily="18" charset="0"/>
            </a:endParaRPr>
          </a:p>
        </p:txBody>
      </p:sp>
      <p:pic>
        <p:nvPicPr>
          <p:cNvPr id="44036"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3"/>
          <p:cNvSpPr>
            <a:spLocks noGrp="1" noChangeArrowheads="1"/>
          </p:cNvSpPr>
          <p:nvPr>
            <p:ph idx="1"/>
          </p:nvPr>
        </p:nvSpPr>
        <p:spPr>
          <a:xfrm>
            <a:off x="0" y="1125538"/>
            <a:ext cx="8772525" cy="5357812"/>
          </a:xfrm>
        </p:spPr>
        <p:txBody>
          <a:bodyPr/>
          <a:lstStyle/>
          <a:p>
            <a:pPr>
              <a:buFont typeface="Arial" charset="0"/>
              <a:buNone/>
            </a:pPr>
            <a:r>
              <a:rPr lang="lt-LT" sz="2200" i="1" dirty="0" smtClean="0">
                <a:latin typeface="Times New Roman" pitchFamily="18" charset="0"/>
                <a:cs typeface="Times New Roman" pitchFamily="18" charset="0"/>
              </a:rPr>
              <a:t>     </a:t>
            </a:r>
            <a:endParaRPr lang="lt-LT" sz="2400" dirty="0" smtClean="0">
              <a:latin typeface="Times New Roman" pitchFamily="18" charset="0"/>
            </a:endParaRPr>
          </a:p>
        </p:txBody>
      </p:sp>
      <p:pic>
        <p:nvPicPr>
          <p:cNvPr id="44038"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Antraštė 10"/>
          <p:cNvSpPr>
            <a:spLocks noGrp="1"/>
          </p:cNvSpPr>
          <p:nvPr>
            <p:ph type="title"/>
          </p:nvPr>
        </p:nvSpPr>
        <p:spPr>
          <a:xfrm>
            <a:off x="457200" y="428625"/>
            <a:ext cx="8229600" cy="1143000"/>
          </a:xfrm>
        </p:spPr>
        <p:txBody>
          <a:bodyPr>
            <a:normAutofit/>
          </a:bodyPr>
          <a:lstStyle/>
          <a:p>
            <a:r>
              <a:rPr lang="lt-LT" sz="3600" b="1" dirty="0" smtClean="0">
                <a:latin typeface="Times New Roman" pitchFamily="18" charset="0"/>
                <a:cs typeface="Times New Roman" pitchFamily="18" charset="0"/>
              </a:rPr>
              <a:t>Ankstyvoji intervencija</a:t>
            </a:r>
            <a:endParaRPr lang="en-US" sz="3600" b="1" dirty="0" smtClean="0">
              <a:latin typeface="Times New Roman" pitchFamily="18" charset="0"/>
              <a:cs typeface="Times New Roman" pitchFamily="18" charset="0"/>
            </a:endParaRPr>
          </a:p>
        </p:txBody>
      </p:sp>
      <p:sp>
        <p:nvSpPr>
          <p:cNvPr id="10" name="Skaidrės numerio vietos rezervavimo ženklas 9"/>
          <p:cNvSpPr>
            <a:spLocks noGrp="1"/>
          </p:cNvSpPr>
          <p:nvPr>
            <p:ph type="sldNum" sz="quarter" idx="12"/>
          </p:nvPr>
        </p:nvSpPr>
        <p:spPr/>
        <p:txBody>
          <a:bodyPr/>
          <a:lstStyle/>
          <a:p>
            <a:pPr>
              <a:defRPr/>
            </a:pPr>
            <a:fld id="{DD904B6B-57F6-46B9-A887-2F8D40EA4A91}" type="slidenum">
              <a:rPr lang="lt-LT" smtClean="0"/>
              <a:pPr>
                <a:defRPr/>
              </a:pPr>
              <a:t>24</a:t>
            </a:fld>
            <a:endParaRPr lang="lt-LT"/>
          </a:p>
        </p:txBody>
      </p:sp>
      <p:sp>
        <p:nvSpPr>
          <p:cNvPr id="12" name="Rectangle 3"/>
          <p:cNvSpPr txBox="1">
            <a:spLocks noChangeArrowheads="1"/>
          </p:cNvSpPr>
          <p:nvPr/>
        </p:nvSpPr>
        <p:spPr>
          <a:xfrm>
            <a:off x="185738" y="1844824"/>
            <a:ext cx="8772525" cy="29523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charset="0"/>
              <a:buNone/>
            </a:pPr>
            <a:r>
              <a:rPr lang="lt-LT" sz="2400" dirty="0" smtClean="0">
                <a:latin typeface="Times New Roman" pitchFamily="18" charset="0"/>
                <a:cs typeface="Times New Roman" pitchFamily="18" charset="0"/>
              </a:rPr>
              <a:t>Jauniems </a:t>
            </a:r>
            <a:r>
              <a:rPr lang="lt-LT" sz="2400" dirty="0">
                <a:latin typeface="Times New Roman" pitchFamily="18" charset="0"/>
                <a:cs typeface="Times New Roman" pitchFamily="18" charset="0"/>
              </a:rPr>
              <a:t>asmenims, kurie vartoja psichoaktyviąsias medžiagas: </a:t>
            </a:r>
          </a:p>
          <a:p>
            <a:pPr algn="just"/>
            <a:r>
              <a:rPr lang="lt-LT" sz="2400" dirty="0" smtClean="0">
                <a:latin typeface="Times New Roman" pitchFamily="18" charset="0"/>
                <a:cs typeface="Times New Roman" pitchFamily="18" charset="0"/>
              </a:rPr>
              <a:t>netinka </a:t>
            </a:r>
            <a:r>
              <a:rPr lang="lt-LT" sz="2400" dirty="0">
                <a:latin typeface="Times New Roman" pitchFamily="18" charset="0"/>
                <a:cs typeface="Times New Roman" pitchFamily="18" charset="0"/>
              </a:rPr>
              <a:t>bendrosios prevencijos metodai, </a:t>
            </a:r>
          </a:p>
          <a:p>
            <a:pPr algn="just"/>
            <a:r>
              <a:rPr lang="lt-LT" sz="2400" dirty="0" smtClean="0">
                <a:latin typeface="Times New Roman" pitchFamily="18" charset="0"/>
                <a:cs typeface="Times New Roman" pitchFamily="18" charset="0"/>
              </a:rPr>
              <a:t>jie </a:t>
            </a:r>
            <a:r>
              <a:rPr lang="lt-LT" sz="2400" dirty="0">
                <a:latin typeface="Times New Roman" pitchFamily="18" charset="0"/>
                <a:cs typeface="Times New Roman" pitchFamily="18" charset="0"/>
              </a:rPr>
              <a:t>dar neturi ilgos psichoaktyviųjų medžiagų vartojimo patirties sukeltų pasekmių, </a:t>
            </a:r>
          </a:p>
          <a:p>
            <a:pPr algn="just"/>
            <a:r>
              <a:rPr lang="lt-LT" sz="2400" dirty="0" smtClean="0">
                <a:latin typeface="Times New Roman" pitchFamily="18" charset="0"/>
                <a:cs typeface="Times New Roman" pitchFamily="18" charset="0"/>
              </a:rPr>
              <a:t>jiems </a:t>
            </a:r>
            <a:r>
              <a:rPr lang="lt-LT" sz="2400" dirty="0">
                <a:latin typeface="Times New Roman" pitchFamily="18" charset="0"/>
                <a:cs typeface="Times New Roman" pitchFamily="18" charset="0"/>
              </a:rPr>
              <a:t>anksti taikyti gydymą dėl priklausomybės. </a:t>
            </a:r>
            <a:endParaRPr lang="lt-LT" sz="2400" dirty="0" smtClean="0">
              <a:latin typeface="Times New Roman" pitchFamily="18" charset="0"/>
              <a:cs typeface="Times New Roman" pitchFamily="18" charset="0"/>
            </a:endParaRPr>
          </a:p>
          <a:p>
            <a:pPr algn="just"/>
            <a:endParaRPr lang="lt-LT" sz="2400" dirty="0">
              <a:latin typeface="Times New Roman" pitchFamily="18" charset="0"/>
              <a:cs typeface="Times New Roman" pitchFamily="18" charset="0"/>
            </a:endParaRPr>
          </a:p>
          <a:p>
            <a:pPr algn="just">
              <a:buFont typeface="Arial" charset="0"/>
              <a:buNone/>
            </a:pPr>
            <a:r>
              <a:rPr lang="lt-LT" sz="2400" dirty="0" smtClean="0">
                <a:latin typeface="Times New Roman" pitchFamily="18" charset="0"/>
                <a:cs typeface="Times New Roman" pitchFamily="18" charset="0"/>
              </a:rPr>
              <a:t>Tikslas </a:t>
            </a:r>
            <a:r>
              <a:rPr lang="lt-LT" sz="2400" dirty="0">
                <a:latin typeface="Times New Roman" pitchFamily="18" charset="0"/>
                <a:cs typeface="Times New Roman" pitchFamily="18" charset="0"/>
              </a:rPr>
              <a:t>– kuo anksčiau pasiekti jaunus asmenis, kai jie pirmą kartą buvo pastebėti vartojantys psichoaktyviąsias medžiagas, ir naudojant motyvuojančio interviu metodą šiuos jaunus asmenis įtraukti į ankstyvosios intervencijos programą. </a:t>
            </a:r>
          </a:p>
        </p:txBody>
      </p:sp>
    </p:spTree>
    <p:extLst>
      <p:ext uri="{BB962C8B-B14F-4D97-AF65-F5344CB8AC3E}">
        <p14:creationId xmlns:p14="http://schemas.microsoft.com/office/powerpoint/2010/main" val="41323935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p>
        </p:txBody>
      </p:sp>
      <p:sp>
        <p:nvSpPr>
          <p:cNvPr id="44035"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sz="1200" i="1">
              <a:latin typeface="Times New Roman" pitchFamily="18" charset="0"/>
              <a:cs typeface="Times New Roman" pitchFamily="18" charset="0"/>
            </a:endParaRPr>
          </a:p>
          <a:p>
            <a:endParaRPr lang="en-US" sz="1200" i="1">
              <a:latin typeface="Times New Roman" pitchFamily="18" charset="0"/>
              <a:cs typeface="Times New Roman" pitchFamily="18" charset="0"/>
            </a:endParaRPr>
          </a:p>
        </p:txBody>
      </p:sp>
      <p:pic>
        <p:nvPicPr>
          <p:cNvPr id="44036"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Antraštė 10"/>
          <p:cNvSpPr>
            <a:spLocks noGrp="1"/>
          </p:cNvSpPr>
          <p:nvPr>
            <p:ph type="title"/>
          </p:nvPr>
        </p:nvSpPr>
        <p:spPr>
          <a:xfrm>
            <a:off x="457200" y="428625"/>
            <a:ext cx="8229600" cy="1143000"/>
          </a:xfrm>
        </p:spPr>
        <p:txBody>
          <a:bodyPr>
            <a:normAutofit/>
          </a:bodyPr>
          <a:lstStyle/>
          <a:p>
            <a:r>
              <a:rPr lang="lt-LT" sz="3600" b="1" dirty="0">
                <a:latin typeface="Times New Roman" pitchFamily="18" charset="0"/>
                <a:cs typeface="Times New Roman" pitchFamily="18" charset="0"/>
              </a:rPr>
              <a:t>Kokia turi būti efektyvi prevencija?</a:t>
            </a:r>
            <a:endParaRPr lang="en-US" sz="3600" b="1" dirty="0" smtClean="0">
              <a:latin typeface="Times New Roman" pitchFamily="18" charset="0"/>
              <a:cs typeface="Times New Roman" pitchFamily="18" charset="0"/>
            </a:endParaRPr>
          </a:p>
        </p:txBody>
      </p:sp>
      <p:sp>
        <p:nvSpPr>
          <p:cNvPr id="10" name="Skaidrės numerio vietos rezervavimo ženklas 9"/>
          <p:cNvSpPr>
            <a:spLocks noGrp="1"/>
          </p:cNvSpPr>
          <p:nvPr>
            <p:ph type="sldNum" sz="quarter" idx="12"/>
          </p:nvPr>
        </p:nvSpPr>
        <p:spPr/>
        <p:txBody>
          <a:bodyPr/>
          <a:lstStyle/>
          <a:p>
            <a:pPr>
              <a:defRPr/>
            </a:pPr>
            <a:fld id="{DD904B6B-57F6-46B9-A887-2F8D40EA4A91}" type="slidenum">
              <a:rPr lang="lt-LT" smtClean="0"/>
              <a:pPr>
                <a:defRPr/>
              </a:pPr>
              <a:t>25</a:t>
            </a:fld>
            <a:endParaRPr lang="lt-LT"/>
          </a:p>
        </p:txBody>
      </p:sp>
      <p:sp>
        <p:nvSpPr>
          <p:cNvPr id="12" name="Rectangle 3"/>
          <p:cNvSpPr txBox="1">
            <a:spLocks noChangeArrowheads="1"/>
          </p:cNvSpPr>
          <p:nvPr/>
        </p:nvSpPr>
        <p:spPr>
          <a:xfrm>
            <a:off x="185738" y="1844824"/>
            <a:ext cx="8772525" cy="2808312"/>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lt-LT" sz="3800" b="1" dirty="0" smtClean="0">
                <a:latin typeface="Times New Roman" pitchFamily="18" charset="0"/>
                <a:cs typeface="Times New Roman" pitchFamily="18" charset="0"/>
              </a:rPr>
              <a:t>Ilgalaikė</a:t>
            </a:r>
            <a:r>
              <a:rPr lang="lt-LT" sz="3800" dirty="0" smtClean="0">
                <a:latin typeface="Times New Roman" pitchFamily="18" charset="0"/>
                <a:cs typeface="Times New Roman" pitchFamily="18" charset="0"/>
              </a:rPr>
              <a:t>, periodiškai atnaujinama, pakartojama.</a:t>
            </a:r>
          </a:p>
          <a:p>
            <a:pPr algn="just"/>
            <a:r>
              <a:rPr lang="lt-LT" sz="3800" b="1" dirty="0" smtClean="0">
                <a:latin typeface="Times New Roman" pitchFamily="18" charset="0"/>
                <a:cs typeface="Times New Roman" pitchFamily="18" charset="0"/>
              </a:rPr>
              <a:t>Įgūdžių ugdymo </a:t>
            </a:r>
            <a:r>
              <a:rPr lang="lt-LT" sz="3800" dirty="0" smtClean="0">
                <a:latin typeface="Times New Roman" pitchFamily="18" charset="0"/>
                <a:cs typeface="Times New Roman" pitchFamily="18" charset="0"/>
              </a:rPr>
              <a:t>programos - įgūdžių pritaikymas realiose situacijose yra ribotas.</a:t>
            </a:r>
          </a:p>
          <a:p>
            <a:pPr algn="just"/>
            <a:r>
              <a:rPr lang="lt-LT" sz="3800" b="1" dirty="0" smtClean="0">
                <a:latin typeface="Times New Roman" pitchFamily="18" charset="0"/>
                <a:cs typeface="Times New Roman" pitchFamily="18" charset="0"/>
              </a:rPr>
              <a:t>Į visą mokyklą nukreipta prevencija</a:t>
            </a:r>
            <a:r>
              <a:rPr lang="lt-LT" sz="3800" dirty="0" smtClean="0">
                <a:latin typeface="Times New Roman" pitchFamily="18" charset="0"/>
                <a:cs typeface="Times New Roman" pitchFamily="18" charset="0"/>
              </a:rPr>
              <a:t>, apimanti ir kitas sritis, yra efektyvesnė nei pavienės pamokos.</a:t>
            </a:r>
          </a:p>
          <a:p>
            <a:pPr algn="just"/>
            <a:r>
              <a:rPr lang="lt-LT" sz="3800" b="1" dirty="0" smtClean="0">
                <a:latin typeface="Times New Roman" pitchFamily="18" charset="0"/>
                <a:cs typeface="Times New Roman" pitchFamily="18" charset="0"/>
              </a:rPr>
              <a:t>Interaktyvūs metodai </a:t>
            </a:r>
            <a:r>
              <a:rPr lang="lt-LT" sz="3800" dirty="0" smtClean="0">
                <a:latin typeface="Times New Roman" pitchFamily="18" charset="0"/>
                <a:cs typeface="Times New Roman" pitchFamily="18" charset="0"/>
              </a:rPr>
              <a:t>yra efektyvesni.</a:t>
            </a:r>
          </a:p>
          <a:p>
            <a:pPr algn="just"/>
            <a:r>
              <a:rPr lang="lt-LT" sz="3800" b="1" dirty="0" smtClean="0">
                <a:latin typeface="Times New Roman" pitchFamily="18" charset="0"/>
                <a:cs typeface="Times New Roman" pitchFamily="18" charset="0"/>
              </a:rPr>
              <a:t>Papildomų veiklų įtraukimas </a:t>
            </a:r>
            <a:r>
              <a:rPr lang="lt-LT" sz="3800" dirty="0" smtClean="0">
                <a:latin typeface="Times New Roman" pitchFamily="18" charset="0"/>
                <a:cs typeface="Times New Roman" pitchFamily="18" charset="0"/>
              </a:rPr>
              <a:t>tradicinius darbo metodus padaro naudingesnius.</a:t>
            </a:r>
          </a:p>
          <a:p>
            <a:pPr algn="just">
              <a:buFont typeface="Arial" charset="0"/>
              <a:buNone/>
            </a:pPr>
            <a:endParaRPr lang="lt-LT" sz="2400" dirty="0" smtClean="0">
              <a:latin typeface="Times New Roman" pitchFamily="18" charset="0"/>
              <a:cs typeface="Times New Roman" pitchFamily="18" charset="0"/>
            </a:endParaRPr>
          </a:p>
          <a:p>
            <a:endParaRPr lang="lt-LT" sz="2400" dirty="0"/>
          </a:p>
        </p:txBody>
      </p:sp>
    </p:spTree>
    <p:extLst>
      <p:ext uri="{BB962C8B-B14F-4D97-AF65-F5344CB8AC3E}">
        <p14:creationId xmlns:p14="http://schemas.microsoft.com/office/powerpoint/2010/main" val="1333223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solidFill>
                <a:srgbClr val="000000"/>
              </a:solidFill>
            </a:endParaRPr>
          </a:p>
        </p:txBody>
      </p:sp>
      <p:sp>
        <p:nvSpPr>
          <p:cNvPr id="52227"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sz="1200" i="1">
              <a:solidFill>
                <a:srgbClr val="000000"/>
              </a:solidFill>
              <a:latin typeface="Times New Roman" pitchFamily="18" charset="0"/>
              <a:cs typeface="Times New Roman" pitchFamily="18" charset="0"/>
            </a:endParaRPr>
          </a:p>
          <a:p>
            <a:endParaRPr lang="en-US" sz="1200" i="1">
              <a:solidFill>
                <a:srgbClr val="000000"/>
              </a:solidFill>
              <a:latin typeface="Times New Roman" pitchFamily="18" charset="0"/>
              <a:cs typeface="Times New Roman" pitchFamily="18" charset="0"/>
            </a:endParaRPr>
          </a:p>
        </p:txBody>
      </p:sp>
      <p:pic>
        <p:nvPicPr>
          <p:cNvPr id="52228" name="Picture 8" descr="juostel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3"/>
          <p:cNvSpPr>
            <a:spLocks noGrp="1" noChangeArrowheads="1"/>
          </p:cNvSpPr>
          <p:nvPr>
            <p:ph idx="1"/>
          </p:nvPr>
        </p:nvSpPr>
        <p:spPr>
          <a:xfrm>
            <a:off x="185738" y="2349500"/>
            <a:ext cx="8772525" cy="4508500"/>
          </a:xfrm>
        </p:spPr>
        <p:txBody>
          <a:bodyPr/>
          <a:lstStyle/>
          <a:p>
            <a:pPr algn="just">
              <a:buFont typeface="Arial" charset="0"/>
              <a:buNone/>
            </a:pPr>
            <a:r>
              <a:rPr lang="lt-LT" sz="2400" dirty="0" smtClean="0">
                <a:latin typeface="Times New Roman" pitchFamily="18" charset="0"/>
                <a:cs typeface="Times New Roman" pitchFamily="18" charset="0"/>
              </a:rPr>
              <a:t>    Dirbant su vaikais ir jaunimu taikome aktyvius mokymo metodus. Organizuojame protų mūšius, naudojame turimas metodines priemones, išmaniąsias technologijas. </a:t>
            </a:r>
            <a:endParaRPr lang="en-US" sz="2400" dirty="0" smtClean="0">
              <a:latin typeface="Times New Roman" pitchFamily="18" charset="0"/>
              <a:cs typeface="Times New Roman" pitchFamily="18" charset="0"/>
            </a:endParaRPr>
          </a:p>
          <a:p>
            <a:pPr algn="just">
              <a:buFont typeface="Arial" charse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lt-LT" sz="2400" dirty="0" smtClean="0">
                <a:latin typeface="Times New Roman" pitchFamily="18" charset="0"/>
                <a:cs typeface="Times New Roman" pitchFamily="18" charset="0"/>
              </a:rPr>
              <a:t>Visos šios priemonės skatina jų mąstymą, ugdo bendravimo, komunikavimo įgūdžius. Užsiėmimų metu pateikiama naudinga ir moksliškai pagrįsta informacija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ku</a:t>
            </a:r>
            <a:r>
              <a:rPr lang="lt-LT" sz="2400" dirty="0" err="1" smtClean="0">
                <a:latin typeface="Times New Roman" pitchFamily="18" charset="0"/>
                <a:cs typeface="Times New Roman" pitchFamily="18" charset="0"/>
              </a:rPr>
              <a:t>ri</a:t>
            </a:r>
            <a:r>
              <a:rPr lang="en-US" sz="2400" dirty="0" smtClean="0">
                <a:latin typeface="Times New Roman" pitchFamily="18" charset="0"/>
                <a:cs typeface="Times New Roman" pitchFamily="18" charset="0"/>
              </a:rPr>
              <a:t> </a:t>
            </a:r>
            <a:r>
              <a:rPr lang="lt-LT" sz="2400" dirty="0" smtClean="0">
                <a:latin typeface="Times New Roman" pitchFamily="18" charset="0"/>
                <a:cs typeface="Times New Roman" pitchFamily="18" charset="0"/>
              </a:rPr>
              <a:t>sudomina mokinius. </a:t>
            </a:r>
            <a:endParaRPr lang="lt-LT" sz="2400" dirty="0" smtClean="0"/>
          </a:p>
        </p:txBody>
      </p:sp>
      <p:pic>
        <p:nvPicPr>
          <p:cNvPr id="52230" name="Picture 7" descr="juostele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 descr="Klaipedos miesto visuomenes sveikatos biuro logotip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Antraštė 10"/>
          <p:cNvSpPr>
            <a:spLocks noGrp="1"/>
          </p:cNvSpPr>
          <p:nvPr>
            <p:ph type="title"/>
          </p:nvPr>
        </p:nvSpPr>
        <p:spPr>
          <a:xfrm>
            <a:off x="2195736" y="876525"/>
            <a:ext cx="6264696" cy="850900"/>
          </a:xfrm>
        </p:spPr>
        <p:txBody>
          <a:bodyPr>
            <a:normAutofit fontScale="90000"/>
          </a:bodyPr>
          <a:lstStyle/>
          <a:p>
            <a:r>
              <a:rPr lang="en-US" sz="3600" b="1" dirty="0" err="1" smtClean="0">
                <a:latin typeface="Times New Roman" pitchFamily="18" charset="0"/>
                <a:cs typeface="Times New Roman" pitchFamily="18" charset="0"/>
              </a:rPr>
              <a:t>Skatiname</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vaik</a:t>
            </a:r>
            <a:r>
              <a:rPr lang="lt-LT" sz="3600" b="1" dirty="0" smtClean="0">
                <a:latin typeface="Times New Roman" pitchFamily="18" charset="0"/>
                <a:cs typeface="Times New Roman" pitchFamily="18" charset="0"/>
              </a:rPr>
              <a:t>ų ir jaunimo mąstymą</a:t>
            </a:r>
            <a:endParaRPr lang="en-US" sz="3600" b="1" dirty="0" smtClean="0">
              <a:latin typeface="Times New Roman" pitchFamily="18" charset="0"/>
              <a:cs typeface="Times New Roman" pitchFamily="18" charset="0"/>
            </a:endParaRPr>
          </a:p>
        </p:txBody>
      </p:sp>
      <p:sp>
        <p:nvSpPr>
          <p:cNvPr id="9" name="Skaidrės numerio vietos rezervavimo ženklas 8"/>
          <p:cNvSpPr>
            <a:spLocks noGrp="1"/>
          </p:cNvSpPr>
          <p:nvPr>
            <p:ph type="sldNum" sz="quarter" idx="12"/>
          </p:nvPr>
        </p:nvSpPr>
        <p:spPr/>
        <p:txBody>
          <a:bodyPr/>
          <a:lstStyle/>
          <a:p>
            <a:pPr>
              <a:defRPr/>
            </a:pPr>
            <a:fld id="{7819A8C2-051D-4CA9-96AF-9035A9EB0395}" type="slidenum">
              <a:rPr lang="lt-LT" smtClean="0">
                <a:solidFill>
                  <a:prstClr val="black">
                    <a:tint val="75000"/>
                  </a:prstClr>
                </a:solidFill>
              </a:rPr>
              <a:pPr>
                <a:defRPr/>
              </a:pPr>
              <a:t>26</a:t>
            </a:fld>
            <a:endParaRPr lang="lt-LT">
              <a:solidFill>
                <a:prstClr val="black">
                  <a:tint val="75000"/>
                </a:prstClr>
              </a:solidFill>
            </a:endParaRPr>
          </a:p>
        </p:txBody>
      </p:sp>
      <p:pic>
        <p:nvPicPr>
          <p:cNvPr id="5223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1" y="4725144"/>
            <a:ext cx="2881064" cy="186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4286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354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p>
        </p:txBody>
      </p:sp>
      <p:sp>
        <p:nvSpPr>
          <p:cNvPr id="44035" name="Rectangle 5"/>
          <p:cNvSpPr>
            <a:spLocks noChangeArrowheads="1"/>
          </p:cNvSpPr>
          <p:nvPr/>
        </p:nvSpPr>
        <p:spPr bwMode="auto">
          <a:xfrm>
            <a:off x="36005"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sz="1200" i="1">
              <a:latin typeface="Times New Roman" pitchFamily="18" charset="0"/>
              <a:cs typeface="Times New Roman" pitchFamily="18" charset="0"/>
            </a:endParaRPr>
          </a:p>
          <a:p>
            <a:endParaRPr lang="en-US" sz="1200" i="1">
              <a:latin typeface="Times New Roman" pitchFamily="18" charset="0"/>
              <a:cs typeface="Times New Roman" pitchFamily="18" charset="0"/>
            </a:endParaRPr>
          </a:p>
        </p:txBody>
      </p:sp>
      <p:pic>
        <p:nvPicPr>
          <p:cNvPr id="44036"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3"/>
          <p:cNvSpPr>
            <a:spLocks noGrp="1" noChangeArrowheads="1"/>
          </p:cNvSpPr>
          <p:nvPr>
            <p:ph idx="1"/>
          </p:nvPr>
        </p:nvSpPr>
        <p:spPr>
          <a:xfrm>
            <a:off x="0" y="1125538"/>
            <a:ext cx="8772525" cy="5357812"/>
          </a:xfrm>
        </p:spPr>
        <p:txBody>
          <a:bodyPr/>
          <a:lstStyle/>
          <a:p>
            <a:pPr>
              <a:buFont typeface="Arial" charset="0"/>
              <a:buNone/>
            </a:pPr>
            <a:r>
              <a:rPr lang="lt-LT" sz="2200" i="1" dirty="0" smtClean="0">
                <a:latin typeface="Times New Roman" pitchFamily="18" charset="0"/>
                <a:cs typeface="Times New Roman" pitchFamily="18" charset="0"/>
              </a:rPr>
              <a:t>     </a:t>
            </a:r>
            <a:endParaRPr lang="lt-LT" sz="2400" dirty="0" smtClean="0">
              <a:latin typeface="Times New Roman" pitchFamily="18" charset="0"/>
            </a:endParaRPr>
          </a:p>
        </p:txBody>
      </p:sp>
      <p:pic>
        <p:nvPicPr>
          <p:cNvPr id="44038"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Antraštė 10"/>
          <p:cNvSpPr>
            <a:spLocks noGrp="1"/>
          </p:cNvSpPr>
          <p:nvPr>
            <p:ph type="title"/>
          </p:nvPr>
        </p:nvSpPr>
        <p:spPr>
          <a:xfrm>
            <a:off x="457200" y="667026"/>
            <a:ext cx="8229600" cy="1143000"/>
          </a:xfrm>
        </p:spPr>
        <p:txBody>
          <a:bodyPr>
            <a:noAutofit/>
          </a:bodyPr>
          <a:lstStyle/>
          <a:p>
            <a:r>
              <a:rPr lang="lt-LT" sz="3600" b="1" dirty="0">
                <a:latin typeface="Times New Roman" pitchFamily="18" charset="0"/>
                <a:cs typeface="Times New Roman" pitchFamily="18" charset="0"/>
              </a:rPr>
              <a:t>Siekiant prevencijos efektyvumo- jaunimo užimtumas</a:t>
            </a:r>
            <a:endParaRPr lang="en-US" sz="3600" b="1" dirty="0" smtClean="0">
              <a:latin typeface="Times New Roman" pitchFamily="18" charset="0"/>
              <a:cs typeface="Times New Roman" pitchFamily="18" charset="0"/>
            </a:endParaRPr>
          </a:p>
        </p:txBody>
      </p:sp>
      <p:sp>
        <p:nvSpPr>
          <p:cNvPr id="10" name="Skaidrės numerio vietos rezervavimo ženklas 9"/>
          <p:cNvSpPr>
            <a:spLocks noGrp="1"/>
          </p:cNvSpPr>
          <p:nvPr>
            <p:ph type="sldNum" sz="quarter" idx="12"/>
          </p:nvPr>
        </p:nvSpPr>
        <p:spPr/>
        <p:txBody>
          <a:bodyPr/>
          <a:lstStyle/>
          <a:p>
            <a:pPr>
              <a:defRPr/>
            </a:pPr>
            <a:fld id="{DD904B6B-57F6-46B9-A887-2F8D40EA4A91}" type="slidenum">
              <a:rPr lang="lt-LT" smtClean="0"/>
              <a:pPr>
                <a:defRPr/>
              </a:pPr>
              <a:t>27</a:t>
            </a:fld>
            <a:endParaRPr lang="lt-LT"/>
          </a:p>
        </p:txBody>
      </p:sp>
      <p:sp>
        <p:nvSpPr>
          <p:cNvPr id="12" name="Rectangle 3"/>
          <p:cNvSpPr txBox="1">
            <a:spLocks noChangeArrowheads="1"/>
          </p:cNvSpPr>
          <p:nvPr/>
        </p:nvSpPr>
        <p:spPr>
          <a:xfrm>
            <a:off x="395537" y="1844824"/>
            <a:ext cx="8424936" cy="367240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lt-LT" sz="2400" b="1" dirty="0" smtClean="0">
                <a:solidFill>
                  <a:srgbClr val="0070C0"/>
                </a:solidFill>
                <a:latin typeface="Times New Roman" pitchFamily="18" charset="0"/>
                <a:cs typeface="Times New Roman" pitchFamily="18" charset="0"/>
              </a:rPr>
              <a:t>Alternatyvių </a:t>
            </a:r>
            <a:r>
              <a:rPr lang="lt-LT" sz="2400" b="1" dirty="0">
                <a:solidFill>
                  <a:srgbClr val="0070C0"/>
                </a:solidFill>
                <a:latin typeface="Times New Roman" pitchFamily="18" charset="0"/>
                <a:cs typeface="Times New Roman" pitchFamily="18" charset="0"/>
              </a:rPr>
              <a:t>veiklų organizavimas</a:t>
            </a:r>
            <a:r>
              <a:rPr lang="lt-LT" sz="2400" dirty="0">
                <a:latin typeface="Times New Roman" pitchFamily="18" charset="0"/>
                <a:cs typeface="Times New Roman" pitchFamily="18" charset="0"/>
              </a:rPr>
              <a:t> – viena iš prevencijos sudėtinių dalių</a:t>
            </a:r>
            <a:r>
              <a:rPr lang="lt-LT" sz="2400" dirty="0" smtClean="0">
                <a:latin typeface="Times New Roman" pitchFamily="18" charset="0"/>
                <a:cs typeface="Times New Roman" pitchFamily="18" charset="0"/>
              </a:rPr>
              <a:t>.</a:t>
            </a:r>
            <a:r>
              <a:rPr lang="lt-LT" sz="2400" dirty="0">
                <a:latin typeface="Times New Roman" pitchFamily="18" charset="0"/>
                <a:cs typeface="Times New Roman" pitchFamily="18" charset="0"/>
              </a:rPr>
              <a:t> V</a:t>
            </a:r>
            <a:r>
              <a:rPr lang="lt-LT" sz="2400" dirty="0" smtClean="0">
                <a:latin typeface="Times New Roman" pitchFamily="18" charset="0"/>
                <a:cs typeface="Times New Roman" pitchFamily="18" charset="0"/>
              </a:rPr>
              <a:t>eiksminga priemonė </a:t>
            </a:r>
            <a:r>
              <a:rPr lang="lt-LT" sz="2400" dirty="0">
                <a:latin typeface="Times New Roman" pitchFamily="18" charset="0"/>
                <a:cs typeface="Times New Roman" pitchFamily="18" charset="0"/>
              </a:rPr>
              <a:t>ypač siekiant užmegzti ryšį ir įtraukti į prevenciją rizikos grupės vaikus</a:t>
            </a:r>
            <a:r>
              <a:rPr lang="lt-LT" sz="2400" dirty="0" smtClean="0">
                <a:latin typeface="Times New Roman" pitchFamily="18" charset="0"/>
                <a:cs typeface="Times New Roman" pitchFamily="18" charset="0"/>
              </a:rPr>
              <a:t>.</a:t>
            </a:r>
            <a:endParaRPr lang="lt-LT" sz="2400" dirty="0">
              <a:latin typeface="Times New Roman" pitchFamily="18" charset="0"/>
              <a:cs typeface="Times New Roman" pitchFamily="18" charset="0"/>
            </a:endParaRPr>
          </a:p>
          <a:p>
            <a:pPr marL="0" indent="0" algn="just">
              <a:buNone/>
            </a:pPr>
            <a:endParaRPr lang="lt-LT" sz="2400" b="1" dirty="0" smtClean="0">
              <a:solidFill>
                <a:srgbClr val="0070C0"/>
              </a:solidFill>
              <a:latin typeface="Times New Roman" pitchFamily="18" charset="0"/>
              <a:cs typeface="Times New Roman" pitchFamily="18" charset="0"/>
            </a:endParaRPr>
          </a:p>
          <a:p>
            <a:pPr marL="0" indent="0" algn="just">
              <a:buNone/>
            </a:pPr>
            <a:r>
              <a:rPr lang="lt-LT" sz="2400" b="1" dirty="0" smtClean="0">
                <a:solidFill>
                  <a:srgbClr val="0070C0"/>
                </a:solidFill>
                <a:latin typeface="Times New Roman" pitchFamily="18" charset="0"/>
                <a:cs typeface="Times New Roman" pitchFamily="18" charset="0"/>
              </a:rPr>
              <a:t>Užimtumas</a:t>
            </a:r>
            <a:r>
              <a:rPr lang="lt-LT" sz="2400" b="1" dirty="0">
                <a:solidFill>
                  <a:srgbClr val="0070C0"/>
                </a:solidFill>
                <a:latin typeface="Times New Roman" pitchFamily="18" charset="0"/>
                <a:cs typeface="Times New Roman" pitchFamily="18" charset="0"/>
              </a:rPr>
              <a:t>:</a:t>
            </a:r>
          </a:p>
          <a:p>
            <a:pPr algn="just"/>
            <a:r>
              <a:rPr lang="lt-LT" sz="2400" dirty="0" smtClean="0">
                <a:latin typeface="Times New Roman" pitchFamily="18" charset="0"/>
                <a:cs typeface="Times New Roman" pitchFamily="18" charset="0"/>
              </a:rPr>
              <a:t>gali </a:t>
            </a:r>
            <a:r>
              <a:rPr lang="lt-LT" sz="2400" dirty="0">
                <a:latin typeface="Times New Roman" pitchFamily="18" charset="0"/>
                <a:cs typeface="Times New Roman" pitchFamily="18" charset="0"/>
              </a:rPr>
              <a:t>sumažinti vaikų buvimą rizikingoje aplinkoje ar pakliuvimą į rizikingas </a:t>
            </a:r>
            <a:r>
              <a:rPr lang="lt-LT" sz="2400" dirty="0" smtClean="0">
                <a:latin typeface="Times New Roman" pitchFamily="18" charset="0"/>
                <a:cs typeface="Times New Roman" pitchFamily="18" charset="0"/>
              </a:rPr>
              <a:t>situacijas,</a:t>
            </a:r>
            <a:endParaRPr lang="lt-LT" sz="2400" dirty="0">
              <a:latin typeface="Times New Roman" pitchFamily="18" charset="0"/>
              <a:cs typeface="Times New Roman" pitchFamily="18" charset="0"/>
            </a:endParaRPr>
          </a:p>
          <a:p>
            <a:pPr algn="just"/>
            <a:r>
              <a:rPr lang="lt-LT" sz="2400" dirty="0" smtClean="0">
                <a:latin typeface="Times New Roman" pitchFamily="18" charset="0"/>
                <a:cs typeface="Times New Roman" pitchFamily="18" charset="0"/>
              </a:rPr>
              <a:t>ugdomi </a:t>
            </a:r>
            <a:r>
              <a:rPr lang="lt-LT" sz="2400" dirty="0">
                <a:latin typeface="Times New Roman" pitchFamily="18" charset="0"/>
                <a:cs typeface="Times New Roman" pitchFamily="18" charset="0"/>
              </a:rPr>
              <a:t>įgūdžiai pasirinkti tokias veiklos formas, kurios nebūtų žalingos sveikatai</a:t>
            </a:r>
            <a:r>
              <a:rPr lang="lt-LT" sz="2400" dirty="0" smtClean="0">
                <a:latin typeface="Times New Roman" pitchFamily="18" charset="0"/>
                <a:cs typeface="Times New Roman" pitchFamily="18" charset="0"/>
              </a:rPr>
              <a:t>.</a:t>
            </a:r>
            <a:endParaRPr lang="lt-LT" sz="2400" dirty="0">
              <a:latin typeface="Times New Roman" pitchFamily="18" charset="0"/>
              <a:cs typeface="Times New Roman" pitchFamily="18" charset="0"/>
            </a:endParaRPr>
          </a:p>
        </p:txBody>
      </p:sp>
    </p:spTree>
    <p:extLst>
      <p:ext uri="{BB962C8B-B14F-4D97-AF65-F5344CB8AC3E}">
        <p14:creationId xmlns:p14="http://schemas.microsoft.com/office/powerpoint/2010/main" val="13332236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solidFill>
                <a:srgbClr val="000000"/>
              </a:solidFill>
            </a:endParaRPr>
          </a:p>
        </p:txBody>
      </p:sp>
      <p:sp>
        <p:nvSpPr>
          <p:cNvPr id="53251"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sz="1200" i="1">
              <a:solidFill>
                <a:srgbClr val="000000"/>
              </a:solidFill>
              <a:latin typeface="Times New Roman" pitchFamily="18" charset="0"/>
              <a:cs typeface="Times New Roman" pitchFamily="18" charset="0"/>
            </a:endParaRPr>
          </a:p>
          <a:p>
            <a:endParaRPr lang="en-US" sz="1200" i="1">
              <a:solidFill>
                <a:srgbClr val="000000"/>
              </a:solidFill>
              <a:latin typeface="Times New Roman" pitchFamily="18" charset="0"/>
              <a:cs typeface="Times New Roman" pitchFamily="18" charset="0"/>
            </a:endParaRPr>
          </a:p>
        </p:txBody>
      </p:sp>
      <p:pic>
        <p:nvPicPr>
          <p:cNvPr id="53252" name="Picture 8" descr="juostel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3"/>
          <p:cNvSpPr>
            <a:spLocks noGrp="1" noChangeArrowheads="1"/>
          </p:cNvSpPr>
          <p:nvPr>
            <p:ph idx="1"/>
          </p:nvPr>
        </p:nvSpPr>
        <p:spPr>
          <a:xfrm>
            <a:off x="250825" y="2564904"/>
            <a:ext cx="6392863" cy="3988296"/>
          </a:xfrm>
        </p:spPr>
        <p:txBody>
          <a:bodyPr>
            <a:normAutofit/>
          </a:bodyPr>
          <a:lstStyle/>
          <a:p>
            <a:pPr>
              <a:buFont typeface="Arial" charset="0"/>
              <a:buNone/>
            </a:pPr>
            <a:r>
              <a:rPr lang="lt-LT" sz="2400" dirty="0" smtClean="0">
                <a:latin typeface="Times New Roman" pitchFamily="18" charset="0"/>
                <a:cs typeface="Times New Roman" pitchFamily="18" charset="0"/>
              </a:rPr>
              <a:t>„Sveika mokykla“</a:t>
            </a:r>
          </a:p>
          <a:p>
            <a:pPr>
              <a:buFont typeface="Arial" charset="0"/>
              <a:buNone/>
            </a:pPr>
            <a:r>
              <a:rPr lang="lt-LT" sz="2400" dirty="0" smtClean="0">
                <a:latin typeface="Times New Roman" pitchFamily="18" charset="0"/>
                <a:cs typeface="Times New Roman" pitchFamily="18" charset="0"/>
              </a:rPr>
              <a:t>„Judriausia klasė“</a:t>
            </a:r>
          </a:p>
          <a:p>
            <a:pPr>
              <a:buFont typeface="Arial" charset="0"/>
              <a:buNone/>
            </a:pPr>
            <a:r>
              <a:rPr lang="lt-LT" sz="2400" dirty="0" smtClean="0">
                <a:latin typeface="Times New Roman" pitchFamily="18" charset="0"/>
                <a:cs typeface="Times New Roman" pitchFamily="18" charset="0"/>
              </a:rPr>
              <a:t>„Jaunuoli judėk sveikatos ritmu“</a:t>
            </a:r>
          </a:p>
          <a:p>
            <a:pPr>
              <a:buFont typeface="Arial" charset="0"/>
              <a:buNone/>
            </a:pPr>
            <a:r>
              <a:rPr lang="lt-LT" sz="2400" dirty="0" smtClean="0">
                <a:latin typeface="Times New Roman" pitchFamily="18" charset="0"/>
                <a:cs typeface="Times New Roman" pitchFamily="18" charset="0"/>
              </a:rPr>
              <a:t>,,Saugus poilsis“</a:t>
            </a:r>
          </a:p>
          <a:p>
            <a:pPr>
              <a:buFont typeface="Arial" charset="0"/>
              <a:buNone/>
            </a:pPr>
            <a:r>
              <a:rPr lang="lt-LT" sz="2400" dirty="0" smtClean="0">
                <a:latin typeface="Times New Roman" pitchFamily="18" charset="0"/>
                <a:cs typeface="Times New Roman" pitchFamily="18" charset="0"/>
              </a:rPr>
              <a:t>„Vienas karys lauke – ne karys“</a:t>
            </a:r>
          </a:p>
          <a:p>
            <a:pPr>
              <a:buFont typeface="Arial" charset="0"/>
              <a:buNone/>
            </a:pPr>
            <a:r>
              <a:rPr lang="lt-LT" sz="2400" dirty="0" smtClean="0">
                <a:latin typeface="Times New Roman" pitchFamily="18" charset="0"/>
                <a:cs typeface="Times New Roman" pitchFamily="18" charset="0"/>
              </a:rPr>
              <a:t>Moksleivių susitikimas su „Radistais“ ir kitais žinomais žmonėmis, pokalbiai apie aktualias jaunimo problemas</a:t>
            </a:r>
          </a:p>
          <a:p>
            <a:pPr>
              <a:buFont typeface="Arial" charset="0"/>
              <a:buNone/>
            </a:pPr>
            <a:r>
              <a:rPr lang="lt-LT" sz="2400" dirty="0" smtClean="0">
                <a:latin typeface="Times New Roman" pitchFamily="18" charset="0"/>
                <a:cs typeface="Times New Roman" pitchFamily="18" charset="0"/>
              </a:rPr>
              <a:t>ir </a:t>
            </a:r>
            <a:r>
              <a:rPr lang="lt-LT" sz="2400" dirty="0" err="1" smtClean="0">
                <a:latin typeface="Times New Roman" pitchFamily="18" charset="0"/>
                <a:cs typeface="Times New Roman" pitchFamily="18" charset="0"/>
              </a:rPr>
              <a:t>kt</a:t>
            </a:r>
            <a:r>
              <a:rPr lang="lt-LT" sz="2400" dirty="0" smtClean="0">
                <a:latin typeface="Times New Roman" pitchFamily="18" charset="0"/>
                <a:cs typeface="Times New Roman" pitchFamily="18" charset="0"/>
              </a:rPr>
              <a:t>.</a:t>
            </a:r>
          </a:p>
        </p:txBody>
      </p:sp>
      <p:pic>
        <p:nvPicPr>
          <p:cNvPr id="53254" name="Picture 7" descr="juostele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6" descr="Klaipedos miesto visuomenes sveikatos biuro logotip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Antraštė 10"/>
          <p:cNvSpPr>
            <a:spLocks noGrp="1"/>
          </p:cNvSpPr>
          <p:nvPr>
            <p:ph type="title"/>
          </p:nvPr>
        </p:nvSpPr>
        <p:spPr>
          <a:xfrm>
            <a:off x="1331640" y="1169602"/>
            <a:ext cx="7344816" cy="850900"/>
          </a:xfrm>
        </p:spPr>
        <p:txBody>
          <a:bodyPr>
            <a:normAutofit fontScale="90000"/>
          </a:bodyPr>
          <a:lstStyle/>
          <a:p>
            <a:r>
              <a:rPr lang="lt-LT" sz="4000" b="1" dirty="0">
                <a:solidFill>
                  <a:srgbClr val="0070C0"/>
                </a:solidFill>
                <a:latin typeface="Times New Roman" pitchFamily="18" charset="0"/>
                <a:cs typeface="Times New Roman" pitchFamily="18" charset="0"/>
              </a:rPr>
              <a:t>Alternatyvių veiklų </a:t>
            </a:r>
            <a:r>
              <a:rPr lang="lt-LT" sz="4000" b="1" dirty="0" smtClean="0">
                <a:solidFill>
                  <a:srgbClr val="0070C0"/>
                </a:solidFill>
                <a:latin typeface="Times New Roman" pitchFamily="18" charset="0"/>
                <a:cs typeface="Times New Roman" pitchFamily="18" charset="0"/>
              </a:rPr>
              <a:t>organizavimas</a:t>
            </a:r>
            <a:r>
              <a:rPr lang="lt-LT" sz="4000" dirty="0" smtClean="0">
                <a:latin typeface="Times New Roman" pitchFamily="18" charset="0"/>
                <a:cs typeface="Times New Roman" pitchFamily="18" charset="0"/>
              </a:rPr>
              <a:t>: </a:t>
            </a:r>
            <a:r>
              <a:rPr lang="lt-LT" sz="4000" b="1" dirty="0">
                <a:latin typeface="Times New Roman" pitchFamily="18" charset="0"/>
                <a:cs typeface="Times New Roman" pitchFamily="18" charset="0"/>
              </a:rPr>
              <a:t>k</a:t>
            </a:r>
            <a:r>
              <a:rPr lang="lt-LT" sz="4000" b="1" dirty="0" smtClean="0">
                <a:latin typeface="Times New Roman" pitchFamily="18" charset="0"/>
                <a:cs typeface="Times New Roman" pitchFamily="18" charset="0"/>
              </a:rPr>
              <a:t>onkursai, varžybos ir kita aktyvi veikla</a:t>
            </a:r>
            <a:endParaRPr lang="en-US" sz="3600" b="1" dirty="0" smtClean="0">
              <a:latin typeface="Times New Roman" pitchFamily="18" charset="0"/>
              <a:cs typeface="Times New Roman" pitchFamily="18" charset="0"/>
            </a:endParaRPr>
          </a:p>
        </p:txBody>
      </p:sp>
      <p:sp>
        <p:nvSpPr>
          <p:cNvPr id="9" name="Skaidrės numerio vietos rezervavimo ženklas 8"/>
          <p:cNvSpPr>
            <a:spLocks noGrp="1"/>
          </p:cNvSpPr>
          <p:nvPr>
            <p:ph type="sldNum" sz="quarter" idx="12"/>
          </p:nvPr>
        </p:nvSpPr>
        <p:spPr/>
        <p:txBody>
          <a:bodyPr/>
          <a:lstStyle/>
          <a:p>
            <a:pPr>
              <a:defRPr/>
            </a:pPr>
            <a:fld id="{02E01D4A-EBBE-43A3-9D89-50241A1821F4}" type="slidenum">
              <a:rPr lang="lt-LT" smtClean="0">
                <a:solidFill>
                  <a:prstClr val="black">
                    <a:tint val="75000"/>
                  </a:prstClr>
                </a:solidFill>
              </a:rPr>
              <a:pPr>
                <a:defRPr/>
              </a:pPr>
              <a:t>28</a:t>
            </a:fld>
            <a:endParaRPr lang="lt-LT">
              <a:solidFill>
                <a:prstClr val="black">
                  <a:tint val="75000"/>
                </a:prstClr>
              </a:solidFill>
            </a:endParaRPr>
          </a:p>
        </p:txBody>
      </p:sp>
      <p:pic>
        <p:nvPicPr>
          <p:cNvPr id="53258" name="Picture 2" descr="C:\Users\Vartotojas\AppData\Local\Microsoft\Windows\Temporary Internet Files\Content.Outlook\LY8VLJI9\DSC045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4163" y="3398096"/>
            <a:ext cx="2230437"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2" descr="C:\Users\Vartotojas\Desktop\Documents\Renginiu nuotraukos nuo 2015\zaidynes\DSC0477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4162" y="1988396"/>
            <a:ext cx="2230437"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3" descr="Susij&amp;eogon;s vaizd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452438"/>
            <a:ext cx="1223963"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14" descr="C:\Users\Vartotojas\Desktop\Sveika mokykla konkursas\Sv-mokykla 2017-05\DSC0755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7188" y="5016501"/>
            <a:ext cx="2239962" cy="161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18095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ltLang="en-US">
              <a:solidFill>
                <a:srgbClr val="000000"/>
              </a:solidFill>
            </a:endParaRPr>
          </a:p>
        </p:txBody>
      </p:sp>
      <p:sp>
        <p:nvSpPr>
          <p:cNvPr id="63491"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en-US" altLang="en-US" sz="1200" i="1">
              <a:solidFill>
                <a:srgbClr val="000000"/>
              </a:solidFill>
              <a:latin typeface="Times New Roman" pitchFamily="18" charset="0"/>
              <a:cs typeface="Times New Roman" pitchFamily="18" charset="0"/>
            </a:endParaRPr>
          </a:p>
        </p:txBody>
      </p:sp>
      <p:pic>
        <p:nvPicPr>
          <p:cNvPr id="63492"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urinio vietos rezervavimo ženklas 3"/>
          <p:cNvGraphicFramePr>
            <a:graphicFrameLocks/>
          </p:cNvGraphicFramePr>
          <p:nvPr/>
        </p:nvGraphicFramePr>
        <p:xfrm>
          <a:off x="831342" y="4149080"/>
          <a:ext cx="6912768" cy="24819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3495" name="AutoShape 6" descr="Image result for youtube"/>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lt-LT">
              <a:solidFill>
                <a:srgbClr val="000000"/>
              </a:solidFill>
              <a:latin typeface="Calibri" pitchFamily="34" charset="0"/>
            </a:endParaRPr>
          </a:p>
        </p:txBody>
      </p:sp>
      <p:pic>
        <p:nvPicPr>
          <p:cNvPr id="63496" name="Picture 3" descr="C:\Users\Vartotojas\Desktop\DSC04945.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79413"/>
            <a:ext cx="9169400"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1538" y="374650"/>
            <a:ext cx="2665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8" name="Picture 17" descr="C:\Users\Vartotojas\Desktop\fb.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4838" y="1022350"/>
            <a:ext cx="53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6" descr="C:\Users\Vartotojas\Desktop\YouTube-logo-full_color.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03350" y="1797050"/>
            <a:ext cx="121285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TextBox 2"/>
          <p:cNvSpPr txBox="1">
            <a:spLocks noChangeArrowheads="1"/>
          </p:cNvSpPr>
          <p:nvPr/>
        </p:nvSpPr>
        <p:spPr bwMode="auto">
          <a:xfrm>
            <a:off x="2411413" y="1049338"/>
            <a:ext cx="5176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lt-LT" sz="2800" b="1">
                <a:solidFill>
                  <a:srgbClr val="000000"/>
                </a:solidFill>
                <a:latin typeface="Times New Roman" pitchFamily="18" charset="0"/>
                <a:cs typeface="Times New Roman" pitchFamily="18" charset="0"/>
              </a:rPr>
              <a:t>www.facebook.com/biuras</a:t>
            </a:r>
          </a:p>
        </p:txBody>
      </p:sp>
      <p:sp>
        <p:nvSpPr>
          <p:cNvPr id="63501" name="TextBox 5"/>
          <p:cNvSpPr txBox="1">
            <a:spLocks noChangeArrowheads="1"/>
          </p:cNvSpPr>
          <p:nvPr/>
        </p:nvSpPr>
        <p:spPr bwMode="auto">
          <a:xfrm>
            <a:off x="2419350" y="1878013"/>
            <a:ext cx="60023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lt-LT" sz="2800" b="1">
                <a:solidFill>
                  <a:srgbClr val="000000"/>
                </a:solidFill>
                <a:latin typeface="Times New Roman" pitchFamily="18" charset="0"/>
                <a:cs typeface="Times New Roman" pitchFamily="18" charset="0"/>
              </a:rPr>
              <a:t>Klaipėdos sveikatos biuras</a:t>
            </a:r>
          </a:p>
        </p:txBody>
      </p:sp>
      <p:sp>
        <p:nvSpPr>
          <p:cNvPr id="63502" name="TextBox 1"/>
          <p:cNvSpPr txBox="1">
            <a:spLocks noChangeArrowheads="1"/>
          </p:cNvSpPr>
          <p:nvPr/>
        </p:nvSpPr>
        <p:spPr bwMode="auto">
          <a:xfrm>
            <a:off x="2336800" y="2551113"/>
            <a:ext cx="4673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lt-LT" sz="3200" b="1">
                <a:solidFill>
                  <a:srgbClr val="000000"/>
                </a:solidFill>
                <a:latin typeface="Times New Roman" pitchFamily="18" charset="0"/>
                <a:cs typeface="Times New Roman" pitchFamily="18" charset="0"/>
              </a:rPr>
              <a:t>www.sveikatosbiuras.lt</a:t>
            </a:r>
          </a:p>
        </p:txBody>
      </p:sp>
    </p:spTree>
    <p:extLst>
      <p:ext uri="{BB962C8B-B14F-4D97-AF65-F5344CB8AC3E}">
        <p14:creationId xmlns:p14="http://schemas.microsoft.com/office/powerpoint/2010/main" val="6320416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p>
        </p:txBody>
      </p:sp>
      <p:sp>
        <p:nvSpPr>
          <p:cNvPr id="44035"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i="1">
              <a:latin typeface="Times New Roman" pitchFamily="18" charset="0"/>
              <a:cs typeface="Times New Roman" pitchFamily="18" charset="0"/>
            </a:endParaRPr>
          </a:p>
          <a:p>
            <a:endParaRPr lang="lt-LT" sz="1200" i="1">
              <a:latin typeface="Times New Roman" pitchFamily="18" charset="0"/>
              <a:cs typeface="Times New Roman" pitchFamily="18" charset="0"/>
            </a:endParaRPr>
          </a:p>
          <a:p>
            <a:endParaRPr lang="en-US" sz="1200" i="1">
              <a:latin typeface="Times New Roman" pitchFamily="18" charset="0"/>
              <a:cs typeface="Times New Roman" pitchFamily="18" charset="0"/>
            </a:endParaRPr>
          </a:p>
        </p:txBody>
      </p:sp>
      <p:pic>
        <p:nvPicPr>
          <p:cNvPr id="44036"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3"/>
          <p:cNvSpPr>
            <a:spLocks noGrp="1" noChangeArrowheads="1"/>
          </p:cNvSpPr>
          <p:nvPr>
            <p:ph idx="1"/>
          </p:nvPr>
        </p:nvSpPr>
        <p:spPr>
          <a:xfrm>
            <a:off x="0" y="1125538"/>
            <a:ext cx="8772525" cy="5357812"/>
          </a:xfrm>
        </p:spPr>
        <p:txBody>
          <a:bodyPr/>
          <a:lstStyle/>
          <a:p>
            <a:pPr>
              <a:buFont typeface="Arial" charset="0"/>
              <a:buNone/>
            </a:pPr>
            <a:r>
              <a:rPr lang="lt-LT" sz="2200" i="1" smtClean="0">
                <a:latin typeface="Times New Roman" pitchFamily="18" charset="0"/>
                <a:cs typeface="Times New Roman" pitchFamily="18" charset="0"/>
              </a:rPr>
              <a:t>     </a:t>
            </a:r>
            <a:endParaRPr lang="lt-LT" sz="2400" smtClean="0">
              <a:latin typeface="Times New Roman" pitchFamily="18" charset="0"/>
            </a:endParaRPr>
          </a:p>
        </p:txBody>
      </p:sp>
      <p:pic>
        <p:nvPicPr>
          <p:cNvPr id="44038"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Diagrama 8"/>
          <p:cNvGraphicFramePr/>
          <p:nvPr>
            <p:extLst>
              <p:ext uri="{D42A27DB-BD31-4B8C-83A1-F6EECF244321}">
                <p14:modId xmlns:p14="http://schemas.microsoft.com/office/powerpoint/2010/main" val="3938928825"/>
              </p:ext>
            </p:extLst>
          </p:nvPr>
        </p:nvGraphicFramePr>
        <p:xfrm>
          <a:off x="683568" y="418356"/>
          <a:ext cx="7776864" cy="60212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Skaidrės numerio vietos rezervavimo ženklas 9"/>
          <p:cNvSpPr>
            <a:spLocks noGrp="1"/>
          </p:cNvSpPr>
          <p:nvPr>
            <p:ph type="sldNum" sz="quarter" idx="12"/>
          </p:nvPr>
        </p:nvSpPr>
        <p:spPr/>
        <p:txBody>
          <a:bodyPr/>
          <a:lstStyle/>
          <a:p>
            <a:pPr>
              <a:defRPr/>
            </a:pPr>
            <a:fld id="{DD904B6B-57F6-46B9-A887-2F8D40EA4A91}" type="slidenum">
              <a:rPr lang="lt-LT" smtClean="0"/>
              <a:pPr>
                <a:defRPr/>
              </a:pPr>
              <a:t>3</a:t>
            </a:fld>
            <a:endParaRPr lang="lt-LT"/>
          </a:p>
        </p:txBody>
      </p:sp>
    </p:spTree>
    <p:extLst>
      <p:ext uri="{BB962C8B-B14F-4D97-AF65-F5344CB8AC3E}">
        <p14:creationId xmlns:p14="http://schemas.microsoft.com/office/powerpoint/2010/main" val="2983325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ltLang="lt-LT"/>
          </a:p>
        </p:txBody>
      </p:sp>
      <p:sp>
        <p:nvSpPr>
          <p:cNvPr id="4099"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sz="1200" i="1">
              <a:latin typeface="Times New Roman" pitchFamily="18" charset="0"/>
              <a:cs typeface="Times New Roman" pitchFamily="18" charset="0"/>
            </a:endParaRPr>
          </a:p>
          <a:p>
            <a:endParaRPr lang="en-US" altLang="lt-LT" sz="1200" i="1">
              <a:latin typeface="Times New Roman" pitchFamily="18" charset="0"/>
              <a:cs typeface="Times New Roman" pitchFamily="18" charset="0"/>
            </a:endParaRPr>
          </a:p>
        </p:txBody>
      </p:sp>
      <p:pic>
        <p:nvPicPr>
          <p:cNvPr id="4100" name="Picture 8" descr="juostel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juostele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aveikslėlis 8" descr="Klaipedos miesto visuomenes sveikatos biuro logotip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428625"/>
            <a:ext cx="2314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urinio vietos rezervavimo ženklas 1"/>
          <p:cNvSpPr>
            <a:spLocks noGrp="1"/>
          </p:cNvSpPr>
          <p:nvPr>
            <p:ph idx="1"/>
          </p:nvPr>
        </p:nvSpPr>
        <p:spPr>
          <a:xfrm>
            <a:off x="457200" y="1412776"/>
            <a:ext cx="8229600" cy="4608512"/>
          </a:xfrm>
        </p:spPr>
        <p:txBody>
          <a:bodyPr>
            <a:normAutofit/>
          </a:bodyPr>
          <a:lstStyle/>
          <a:p>
            <a:pPr algn="just"/>
            <a:r>
              <a:rPr lang="lt-LT" sz="2400" dirty="0" smtClean="0">
                <a:latin typeface="Times New Roman" pitchFamily="18" charset="0"/>
                <a:cs typeface="Times New Roman" pitchFamily="18" charset="0"/>
              </a:rPr>
              <a:t>Augantis </a:t>
            </a:r>
            <a:r>
              <a:rPr lang="lt-LT" sz="2400" dirty="0">
                <a:latin typeface="Times New Roman" pitchFamily="18" charset="0"/>
                <a:cs typeface="Times New Roman" pitchFamily="18" charset="0"/>
              </a:rPr>
              <a:t>žmogus imlus ir lengvai pažeidžiamas. Todėl jau nuo vaikystės reikia jiems suteikti žinių, gerų pavyzdžių ir įgūdžių, kad sugebėtų įvertinti negatyvius reiškinius, išsiugdytų teigiamas nuostatas, pajustų atsakomybę dėl savo ir kitų sveikatos. </a:t>
            </a:r>
          </a:p>
          <a:p>
            <a:pPr algn="just"/>
            <a:r>
              <a:rPr lang="lt-LT" sz="2400" dirty="0">
                <a:latin typeface="Times New Roman" pitchFamily="18" charset="0"/>
                <a:cs typeface="Times New Roman" pitchFamily="18" charset="0"/>
              </a:rPr>
              <a:t>Priemonės įgyvendinamos ikimokyklinio ugdymo įstaigose, bendrojo lavinimo mokyklose ir profesinio mokymo įstaigoje dirbančių visuomenės sveikatos priežiūros specialistų. </a:t>
            </a:r>
            <a:endParaRPr lang="lt-LT" sz="2400" dirty="0" smtClean="0">
              <a:latin typeface="Times New Roman" pitchFamily="18" charset="0"/>
              <a:cs typeface="Times New Roman" pitchFamily="18" charset="0"/>
            </a:endParaRPr>
          </a:p>
          <a:p>
            <a:pPr algn="just"/>
            <a:r>
              <a:rPr lang="lt-LT" sz="2400" dirty="0" smtClean="0">
                <a:latin typeface="Times New Roman" pitchFamily="18" charset="0"/>
                <a:cs typeface="Times New Roman" pitchFamily="18" charset="0"/>
              </a:rPr>
              <a:t>Darbas </a:t>
            </a:r>
            <a:r>
              <a:rPr lang="lt-LT" sz="2400" dirty="0">
                <a:latin typeface="Times New Roman" pitchFamily="18" charset="0"/>
                <a:cs typeface="Times New Roman" pitchFamily="18" charset="0"/>
              </a:rPr>
              <a:t>organizuojamas atsižvelgiant į metodines rekomendacija, kurias pateikia </a:t>
            </a:r>
            <a:r>
              <a:rPr lang="lt-LT" sz="2400" dirty="0" smtClean="0">
                <a:latin typeface="Times New Roman" pitchFamily="18" charset="0"/>
                <a:cs typeface="Times New Roman" pitchFamily="18" charset="0"/>
              </a:rPr>
              <a:t>PSO ir NTAKD,  </a:t>
            </a:r>
            <a:r>
              <a:rPr lang="lt-LT" sz="2400" dirty="0">
                <a:latin typeface="Times New Roman" pitchFamily="18" charset="0"/>
                <a:cs typeface="Times New Roman" pitchFamily="18" charset="0"/>
              </a:rPr>
              <a:t>rengiant užsiėmimus naudojama mokslu grindžiama medžiaga. </a:t>
            </a:r>
          </a:p>
          <a:p>
            <a:pPr marL="0" indent="0" algn="just">
              <a:buNone/>
            </a:pPr>
            <a:endParaRPr lang="lt-LT" dirty="0">
              <a:latin typeface="Times New Roman" pitchFamily="18" charset="0"/>
              <a:cs typeface="Times New Roman" pitchFamily="18" charset="0"/>
            </a:endParaRPr>
          </a:p>
          <a:p>
            <a:pPr marL="0" indent="0" algn="just">
              <a:buNone/>
            </a:pPr>
            <a:endParaRPr lang="lt-LT" dirty="0"/>
          </a:p>
        </p:txBody>
      </p:sp>
      <p:sp>
        <p:nvSpPr>
          <p:cNvPr id="8" name="Antraštė 10"/>
          <p:cNvSpPr>
            <a:spLocks noGrp="1"/>
          </p:cNvSpPr>
          <p:nvPr>
            <p:ph type="title"/>
          </p:nvPr>
        </p:nvSpPr>
        <p:spPr>
          <a:xfrm>
            <a:off x="457200" y="428625"/>
            <a:ext cx="8229600" cy="1143000"/>
          </a:xfrm>
        </p:spPr>
        <p:txBody>
          <a:bodyPr>
            <a:normAutofit/>
          </a:bodyPr>
          <a:lstStyle/>
          <a:p>
            <a:endParaRPr lang="en-US" sz="36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096556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ltLang="lt-LT"/>
          </a:p>
        </p:txBody>
      </p:sp>
      <p:sp>
        <p:nvSpPr>
          <p:cNvPr id="4099"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sz="1200" i="1">
              <a:latin typeface="Times New Roman" pitchFamily="18" charset="0"/>
              <a:cs typeface="Times New Roman" pitchFamily="18" charset="0"/>
            </a:endParaRPr>
          </a:p>
          <a:p>
            <a:endParaRPr lang="en-US" altLang="lt-LT" sz="1200" i="1">
              <a:latin typeface="Times New Roman" pitchFamily="18" charset="0"/>
              <a:cs typeface="Times New Roman" pitchFamily="18" charset="0"/>
            </a:endParaRPr>
          </a:p>
        </p:txBody>
      </p:sp>
      <p:pic>
        <p:nvPicPr>
          <p:cNvPr id="4100" name="Picture 8" descr="juostel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juostele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aveikslėlis 8" descr="Klaipedos miesto visuomenes sveikatos biuro logotip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428625"/>
            <a:ext cx="2314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urinio vietos rezervavimo ženklas 1"/>
          <p:cNvSpPr>
            <a:spLocks noGrp="1"/>
          </p:cNvSpPr>
          <p:nvPr>
            <p:ph idx="1"/>
          </p:nvPr>
        </p:nvSpPr>
        <p:spPr>
          <a:xfrm>
            <a:off x="287524" y="738187"/>
            <a:ext cx="8568952" cy="5853907"/>
          </a:xfrm>
        </p:spPr>
        <p:txBody>
          <a:bodyPr>
            <a:normAutofit fontScale="70000" lnSpcReduction="20000"/>
          </a:bodyPr>
          <a:lstStyle/>
          <a:p>
            <a:pPr marL="0" indent="0" algn="just">
              <a:buNone/>
            </a:pPr>
            <a:endParaRPr lang="lt-LT" dirty="0">
              <a:latin typeface="Times New Roman" pitchFamily="18" charset="0"/>
              <a:cs typeface="Times New Roman" pitchFamily="18" charset="0"/>
            </a:endParaRPr>
          </a:p>
          <a:p>
            <a:pPr marL="0" indent="0">
              <a:buNone/>
            </a:pPr>
            <a:r>
              <a:rPr lang="lt-LT" b="1" dirty="0" smtClean="0">
                <a:latin typeface="Times New Roman" pitchFamily="18" charset="0"/>
                <a:cs typeface="Times New Roman" pitchFamily="18" charset="0"/>
              </a:rPr>
              <a:t>PSO, </a:t>
            </a:r>
            <a:r>
              <a:rPr lang="lt-LT" b="1" dirty="0">
                <a:latin typeface="Times New Roman" pitchFamily="18" charset="0"/>
                <a:cs typeface="Times New Roman" pitchFamily="18" charset="0"/>
              </a:rPr>
              <a:t>įgyvendinant psichoaktyviųjų medžiagų vartojimo prevencines programas mokyklose, rekomenduoja: </a:t>
            </a:r>
          </a:p>
          <a:p>
            <a:pPr lvl="0"/>
            <a:r>
              <a:rPr lang="lt-LT" dirty="0">
                <a:latin typeface="Times New Roman" pitchFamily="18" charset="0"/>
                <a:cs typeface="Times New Roman" pitchFamily="18" charset="0"/>
              </a:rPr>
              <a:t>Psichoaktyviųjų medžiagų vartojimo prevencija turi būti sveikatos ugdymo sudedamoji dalis. Rekomenduojama mokytojams, vykdantiems prevencinius užsiėmimus kelti savo kvalifikaciją, mokytis naujų metodikų, siekiant labiau sudominti ir įtraukti mokinius.</a:t>
            </a:r>
          </a:p>
          <a:p>
            <a:pPr lvl="0"/>
            <a:r>
              <a:rPr lang="lt-LT" dirty="0">
                <a:latin typeface="Times New Roman" pitchFamily="18" charset="0"/>
                <a:cs typeface="Times New Roman" pitchFamily="18" charset="0"/>
              </a:rPr>
              <a:t>Įgyvendinant psichoaktyviųjų medžiagų vartojimo prevenciją bendrojo ugdymo mokyklose į prevencinę veiklą būtina įtraukti ne tik mokinius, bet ir jų tėvus. Tėvų vaidmuo labai svarbus formuojant atsakingą požiūrį į psichiką veikiančių medžiagų vartojimą ir nustatant taisykles, kurių reikia laikytis šeimoje ir bendruomenėje. </a:t>
            </a:r>
          </a:p>
          <a:p>
            <a:pPr lvl="0"/>
            <a:r>
              <a:rPr lang="lt-LT" dirty="0">
                <a:latin typeface="Times New Roman" pitchFamily="18" charset="0"/>
                <a:cs typeface="Times New Roman" pitchFamily="18" charset="0"/>
              </a:rPr>
              <a:t>Prevencinis švietimas apie psichiką veikiančių medžiagų vartojimą turi apimti informaciją apie jaunuolio vystymosi etapus, stresą ir būdus kaip su tuo tvarkytis, lytinį auklėjimą, tarpasmeninius santykius ir </a:t>
            </a:r>
            <a:r>
              <a:rPr lang="lt-LT" dirty="0" err="1">
                <a:latin typeface="Times New Roman" pitchFamily="18" charset="0"/>
                <a:cs typeface="Times New Roman" pitchFamily="18" charset="0"/>
              </a:rPr>
              <a:t>kt</a:t>
            </a:r>
            <a:r>
              <a:rPr lang="lt-LT" dirty="0">
                <a:latin typeface="Times New Roman" pitchFamily="18" charset="0"/>
                <a:cs typeface="Times New Roman" pitchFamily="18" charset="0"/>
              </a:rPr>
              <a:t>.</a:t>
            </a:r>
          </a:p>
          <a:p>
            <a:pPr lvl="0"/>
            <a:r>
              <a:rPr lang="lt-LT" dirty="0">
                <a:latin typeface="Times New Roman" pitchFamily="18" charset="0"/>
                <a:cs typeface="Times New Roman" pitchFamily="18" charset="0"/>
              </a:rPr>
              <a:t>Turi būti skiriama dėmesio mokinių turiningam užimtumui po pamokų. Užimtumas po pamokų gali sumažinti vaikų buvimą rizikingoje aplinkoje, pakliuvimą į rizikingas situacijas, taip pat ugdomi įgūdžiai pasirinkti tokias veiklos formas, kurios nebūtų žalingos sveikatai.</a:t>
            </a:r>
          </a:p>
          <a:p>
            <a:pPr marL="0" indent="0" algn="just">
              <a:buNone/>
            </a:pPr>
            <a:endParaRPr lang="lt-LT" dirty="0"/>
          </a:p>
        </p:txBody>
      </p:sp>
      <p:sp>
        <p:nvSpPr>
          <p:cNvPr id="8" name="Antraštė 10"/>
          <p:cNvSpPr>
            <a:spLocks noGrp="1"/>
          </p:cNvSpPr>
          <p:nvPr>
            <p:ph type="title"/>
          </p:nvPr>
        </p:nvSpPr>
        <p:spPr>
          <a:xfrm>
            <a:off x="457200" y="836712"/>
            <a:ext cx="8229600" cy="864096"/>
          </a:xfrm>
        </p:spPr>
        <p:txBody>
          <a:bodyPr>
            <a:normAutofit fontScale="90000"/>
          </a:bodyPr>
          <a:lstStyle/>
          <a:p>
            <a:pPr algn="l"/>
            <a:r>
              <a:rPr lang="lt-LT" sz="3600" b="1" dirty="0">
                <a:latin typeface="Times New Roman" pitchFamily="18" charset="0"/>
                <a:cs typeface="Times New Roman" pitchFamily="18" charset="0"/>
              </a:rPr>
              <a:t/>
            </a:r>
            <a:br>
              <a:rPr lang="lt-LT" sz="3600" b="1" dirty="0">
                <a:latin typeface="Times New Roman" pitchFamily="18" charset="0"/>
                <a:cs typeface="Times New Roman" pitchFamily="18" charset="0"/>
              </a:rPr>
            </a:br>
            <a:endParaRPr lang="en-US" sz="36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940104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ltLang="lt-LT"/>
          </a:p>
        </p:txBody>
      </p:sp>
      <p:sp>
        <p:nvSpPr>
          <p:cNvPr id="4099"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i="1" dirty="0" smtClean="0">
              <a:latin typeface="Times New Roman" pitchFamily="18" charset="0"/>
              <a:cs typeface="Times New Roman" pitchFamily="18" charset="0"/>
            </a:endParaRPr>
          </a:p>
          <a:p>
            <a:endParaRPr lang="lt-LT" altLang="lt-LT" sz="1200" i="1" dirty="0" smtClean="0">
              <a:latin typeface="Times New Roman" pitchFamily="18" charset="0"/>
              <a:cs typeface="Times New Roman" pitchFamily="18" charset="0"/>
            </a:endParaRPr>
          </a:p>
          <a:p>
            <a:endParaRPr lang="en-US" altLang="lt-LT" sz="1200" i="1" dirty="0">
              <a:latin typeface="Times New Roman" pitchFamily="18" charset="0"/>
              <a:cs typeface="Times New Roman" pitchFamily="18" charset="0"/>
            </a:endParaRPr>
          </a:p>
        </p:txBody>
      </p:sp>
      <p:pic>
        <p:nvPicPr>
          <p:cNvPr id="4100" name="Picture 8" descr="juostel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juostele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aveikslėlis 8" descr="Klaipedos miesto visuomenes sveikatos biuro logotip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428625"/>
            <a:ext cx="2314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9512" y="2420888"/>
            <a:ext cx="8712968" cy="400110"/>
          </a:xfrm>
          <a:prstGeom prst="rect">
            <a:avLst/>
          </a:prstGeom>
          <a:noFill/>
        </p:spPr>
        <p:txBody>
          <a:bodyPr wrap="square" rtlCol="0">
            <a:spAutoFit/>
          </a:bodyPr>
          <a:lstStyle/>
          <a:p>
            <a:pPr marL="285750" indent="-285750" algn="just">
              <a:buFont typeface="Arial" pitchFamily="34" charset="0"/>
              <a:buChar char="•"/>
            </a:pPr>
            <a:endParaRPr lang="lt-LT" sz="2000" dirty="0" smtClean="0">
              <a:latin typeface="Times New Roman" pitchFamily="18" charset="0"/>
              <a:cs typeface="Times New Roman" pitchFamily="18" charset="0"/>
            </a:endParaRPr>
          </a:p>
        </p:txBody>
      </p:sp>
      <p:sp>
        <p:nvSpPr>
          <p:cNvPr id="3" name="Antraštė 2"/>
          <p:cNvSpPr>
            <a:spLocks noGrp="1"/>
          </p:cNvSpPr>
          <p:nvPr>
            <p:ph type="title"/>
          </p:nvPr>
        </p:nvSpPr>
        <p:spPr>
          <a:xfrm>
            <a:off x="457200" y="908720"/>
            <a:ext cx="8229600" cy="1015636"/>
          </a:xfrm>
        </p:spPr>
        <p:txBody>
          <a:bodyPr>
            <a:normAutofit fontScale="90000"/>
          </a:bodyPr>
          <a:lstStyle/>
          <a:p>
            <a:r>
              <a:rPr lang="lt-LT" sz="2400" b="1" dirty="0" smtClean="0">
                <a:latin typeface="Times New Roman" panose="02020603050405020304" pitchFamily="18" charset="0"/>
                <a:cs typeface="Times New Roman" panose="02020603050405020304" pitchFamily="18" charset="0"/>
              </a:rPr>
              <a:t>Kaip sumažinti psichoaktyvių medžiagų vartojimą?</a:t>
            </a:r>
            <a:br>
              <a:rPr lang="lt-LT" sz="2400" b="1" dirty="0" smtClean="0">
                <a:latin typeface="Times New Roman" panose="02020603050405020304" pitchFamily="18" charset="0"/>
                <a:cs typeface="Times New Roman" panose="02020603050405020304" pitchFamily="18" charset="0"/>
              </a:rPr>
            </a:br>
            <a:r>
              <a:rPr lang="lt-LT" sz="3100" b="1" dirty="0">
                <a:latin typeface="Times New Roman" panose="02020603050405020304" pitchFamily="18" charset="0"/>
                <a:cs typeface="Times New Roman" panose="02020603050405020304" pitchFamily="18" charset="0"/>
              </a:rPr>
              <a:t>Pirmas žingsnis - PREVENCIJA</a:t>
            </a:r>
            <a:r>
              <a:rPr lang="en-US" sz="3100" b="1" dirty="0">
                <a:latin typeface="Times New Roman" panose="02020603050405020304" pitchFamily="18" charset="0"/>
                <a:cs typeface="Times New Roman" panose="02020603050405020304" pitchFamily="18" charset="0"/>
              </a:rPr>
              <a:t/>
            </a:r>
            <a:br>
              <a:rPr lang="en-US" sz="3100" b="1" dirty="0">
                <a:latin typeface="Times New Roman" panose="02020603050405020304" pitchFamily="18" charset="0"/>
                <a:cs typeface="Times New Roman" panose="02020603050405020304" pitchFamily="18" charset="0"/>
              </a:rPr>
            </a:br>
            <a:endParaRPr lang="lt-LT" sz="2400" b="1" dirty="0">
              <a:latin typeface="Times New Roman" panose="02020603050405020304" pitchFamily="18" charset="0"/>
              <a:cs typeface="Times New Roman" panose="02020603050405020304" pitchFamily="18" charset="0"/>
            </a:endParaRPr>
          </a:p>
        </p:txBody>
      </p:sp>
      <p:pic>
        <p:nvPicPr>
          <p:cNvPr id="4" name="Paveikslėlis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44" y="1700808"/>
            <a:ext cx="8352928" cy="4559196"/>
          </a:xfrm>
          <a:prstGeom prst="rect">
            <a:avLst/>
          </a:prstGeom>
        </p:spPr>
      </p:pic>
      <p:sp>
        <p:nvSpPr>
          <p:cNvPr id="6" name="Right Arrow 5"/>
          <p:cNvSpPr/>
          <p:nvPr/>
        </p:nvSpPr>
        <p:spPr>
          <a:xfrm rot="2850036">
            <a:off x="-49195" y="3025718"/>
            <a:ext cx="792088" cy="36933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lt-LT" sz="2400"/>
          </a:p>
        </p:txBody>
      </p:sp>
      <p:sp>
        <p:nvSpPr>
          <p:cNvPr id="7" name="TextBox 6"/>
          <p:cNvSpPr txBox="1"/>
          <p:nvPr/>
        </p:nvSpPr>
        <p:spPr>
          <a:xfrm>
            <a:off x="466902" y="6254441"/>
            <a:ext cx="1944216" cy="307777"/>
          </a:xfrm>
          <a:prstGeom prst="rect">
            <a:avLst/>
          </a:prstGeom>
          <a:noFill/>
        </p:spPr>
        <p:txBody>
          <a:bodyPr wrap="square" rtlCol="0">
            <a:spAutoFit/>
          </a:bodyPr>
          <a:lstStyle/>
          <a:p>
            <a:r>
              <a:rPr lang="lt-LT" sz="1400" dirty="0">
                <a:latin typeface="Times New Roman" pitchFamily="18" charset="0"/>
                <a:cs typeface="Times New Roman" pitchFamily="18" charset="0"/>
              </a:rPr>
              <a:t>Šaltinis: NTAKD</a:t>
            </a:r>
          </a:p>
        </p:txBody>
      </p:sp>
    </p:spTree>
    <p:extLst>
      <p:ext uri="{BB962C8B-B14F-4D97-AF65-F5344CB8AC3E}">
        <p14:creationId xmlns:p14="http://schemas.microsoft.com/office/powerpoint/2010/main" val="313828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ltLang="lt-LT"/>
          </a:p>
        </p:txBody>
      </p:sp>
      <p:sp>
        <p:nvSpPr>
          <p:cNvPr id="4099" name="Rectangle 5"/>
          <p:cNvSpPr>
            <a:spLocks noChangeArrowheads="1"/>
          </p:cNvSpPr>
          <p:nvPr/>
        </p:nvSpPr>
        <p:spPr bwMode="auto">
          <a:xfrm>
            <a:off x="-7604"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sz="1200" i="1">
              <a:latin typeface="Times New Roman" pitchFamily="18" charset="0"/>
              <a:cs typeface="Times New Roman" pitchFamily="18" charset="0"/>
            </a:endParaRPr>
          </a:p>
          <a:p>
            <a:endParaRPr lang="en-US" altLang="lt-LT" sz="1200" i="1">
              <a:latin typeface="Times New Roman" pitchFamily="18" charset="0"/>
              <a:cs typeface="Times New Roman" pitchFamily="18" charset="0"/>
            </a:endParaRPr>
          </a:p>
        </p:txBody>
      </p:sp>
      <p:pic>
        <p:nvPicPr>
          <p:cNvPr id="4100" name="Picture 8" descr="juostel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juostele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aveikslėlis 8" descr="Klaipedos miesto visuomenes sveikatos biuro logotip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428625"/>
            <a:ext cx="2314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
          <p:cNvSpPr/>
          <p:nvPr/>
        </p:nvSpPr>
        <p:spPr>
          <a:xfrm>
            <a:off x="468313" y="1628800"/>
            <a:ext cx="7759699" cy="4679924"/>
          </a:xfrm>
          <a:prstGeom prst="rect">
            <a:avLst/>
          </a:prstGeom>
          <a:solidFill>
            <a:schemeClr val="accent1">
              <a:lumMod val="20000"/>
              <a:lumOff val="80000"/>
            </a:schemeClr>
          </a:solidFill>
          <a:ln w="19050">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lt-LT"/>
          </a:p>
        </p:txBody>
      </p:sp>
      <p:grpSp>
        <p:nvGrpSpPr>
          <p:cNvPr id="13" name="Group 18"/>
          <p:cNvGrpSpPr>
            <a:grpSpLocks/>
          </p:cNvGrpSpPr>
          <p:nvPr/>
        </p:nvGrpSpPr>
        <p:grpSpPr bwMode="auto">
          <a:xfrm>
            <a:off x="331787" y="1604057"/>
            <a:ext cx="8032750" cy="4684713"/>
            <a:chOff x="-392238" y="-223327"/>
            <a:chExt cx="5784879" cy="3282122"/>
          </a:xfrm>
        </p:grpSpPr>
        <p:grpSp>
          <p:nvGrpSpPr>
            <p:cNvPr id="14" name="Group 15"/>
            <p:cNvGrpSpPr>
              <a:grpSpLocks/>
            </p:cNvGrpSpPr>
            <p:nvPr/>
          </p:nvGrpSpPr>
          <p:grpSpPr bwMode="auto">
            <a:xfrm>
              <a:off x="697937" y="738219"/>
              <a:ext cx="4694704" cy="2320576"/>
              <a:chOff x="-187888" y="-23781"/>
              <a:chExt cx="4694704" cy="2320576"/>
            </a:xfrm>
          </p:grpSpPr>
          <p:sp>
            <p:nvSpPr>
              <p:cNvPr id="22" name="Text Box 3"/>
              <p:cNvSpPr txBox="1">
                <a:spLocks noChangeArrowheads="1"/>
              </p:cNvSpPr>
              <p:nvPr/>
            </p:nvSpPr>
            <p:spPr bwMode="auto">
              <a:xfrm rot="-604830">
                <a:off x="-187888" y="-23781"/>
                <a:ext cx="1399869"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eaLnBrk="0" hangingPunct="0"/>
                <a:r>
                  <a:rPr lang="lt-LT" altLang="lt-LT" b="1" i="1">
                    <a:solidFill>
                      <a:srgbClr val="76923C"/>
                    </a:solidFill>
                    <a:latin typeface="Calibri" pitchFamily="34" charset="0"/>
                  </a:rPr>
                  <a:t>Visas jaunimas</a:t>
                </a:r>
                <a:endParaRPr lang="lt-LT" altLang="lt-LT">
                  <a:latin typeface="Calibri" pitchFamily="34" charset="0"/>
                </a:endParaRPr>
              </a:p>
            </p:txBody>
          </p:sp>
          <p:grpSp>
            <p:nvGrpSpPr>
              <p:cNvPr id="23" name="Group 14"/>
              <p:cNvGrpSpPr>
                <a:grpSpLocks/>
              </p:cNvGrpSpPr>
              <p:nvPr/>
            </p:nvGrpSpPr>
            <p:grpSpPr bwMode="auto">
              <a:xfrm>
                <a:off x="1666875" y="38100"/>
                <a:ext cx="2839941" cy="2258695"/>
                <a:chOff x="0" y="0"/>
                <a:chExt cx="2839941" cy="2258695"/>
              </a:xfrm>
            </p:grpSpPr>
            <p:sp>
              <p:nvSpPr>
                <p:cNvPr id="24" name="Rectangle 4"/>
                <p:cNvSpPr>
                  <a:spLocks noChangeArrowheads="1"/>
                </p:cNvSpPr>
                <p:nvPr/>
              </p:nvSpPr>
              <p:spPr bwMode="auto">
                <a:xfrm>
                  <a:off x="0" y="0"/>
                  <a:ext cx="2839941" cy="2258695"/>
                </a:xfrm>
                <a:prstGeom prst="rect">
                  <a:avLst/>
                </a:prstGeom>
                <a:solidFill>
                  <a:srgbClr val="FFFFFF"/>
                </a:solidFill>
                <a:ln w="19050">
                  <a:solidFill>
                    <a:srgbClr val="7F7F7F"/>
                  </a:solidFill>
                  <a:prstDash val="sysDot"/>
                  <a:miter lim="800000"/>
                  <a:headEnd/>
                  <a:tailEnd/>
                </a:ln>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lgn="ctr" eaLnBrk="0" hangingPunct="0"/>
                  <a:r>
                    <a:rPr lang="lt-LT" altLang="lt-LT" sz="1600" b="1">
                      <a:solidFill>
                        <a:srgbClr val="000000"/>
                      </a:solidFill>
                      <a:latin typeface="Calibri" pitchFamily="34" charset="0"/>
                    </a:rPr>
                    <a:t>ATRANKINĖ PREVENCIJA</a:t>
                  </a:r>
                  <a:endParaRPr lang="lt-LT" altLang="lt-LT" sz="1600">
                    <a:latin typeface="Calibri" pitchFamily="34" charset="0"/>
                  </a:endParaRPr>
                </a:p>
              </p:txBody>
            </p:sp>
            <p:sp>
              <p:nvSpPr>
                <p:cNvPr id="25" name="Text Box 5"/>
                <p:cNvSpPr txBox="1">
                  <a:spLocks noChangeArrowheads="1"/>
                </p:cNvSpPr>
                <p:nvPr/>
              </p:nvSpPr>
              <p:spPr bwMode="auto">
                <a:xfrm rot="-460073">
                  <a:off x="511666" y="312560"/>
                  <a:ext cx="1907540"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eaLnBrk="0" hangingPunct="0"/>
                  <a:r>
                    <a:rPr lang="lt-LT" altLang="lt-LT" b="1" i="1">
                      <a:solidFill>
                        <a:srgbClr val="76923C"/>
                      </a:solidFill>
                      <a:latin typeface="Calibri" pitchFamily="34" charset="0"/>
                    </a:rPr>
                    <a:t>Pažeidžiamos grupės</a:t>
                  </a:r>
                  <a:endParaRPr lang="lt-LT" altLang="lt-LT">
                    <a:latin typeface="Calibri" pitchFamily="34" charset="0"/>
                  </a:endParaRPr>
                </a:p>
              </p:txBody>
            </p:sp>
          </p:grpSp>
        </p:grpSp>
        <p:sp>
          <p:nvSpPr>
            <p:cNvPr id="15" name="Down Arrow Callout 9"/>
            <p:cNvSpPr>
              <a:spLocks noChangeArrowheads="1"/>
            </p:cNvSpPr>
            <p:nvPr/>
          </p:nvSpPr>
          <p:spPr bwMode="auto">
            <a:xfrm>
              <a:off x="2862262" y="-223327"/>
              <a:ext cx="2066926" cy="1020327"/>
            </a:xfrm>
            <a:prstGeom prst="downArrowCallout">
              <a:avLst>
                <a:gd name="adj1" fmla="val 12980"/>
                <a:gd name="adj2" fmla="val 16844"/>
                <a:gd name="adj3" fmla="val 16491"/>
                <a:gd name="adj4" fmla="val 77704"/>
              </a:avLst>
            </a:prstGeom>
            <a:solidFill>
              <a:srgbClr val="F8C508"/>
            </a:solidFill>
            <a:ln w="12700">
              <a:solidFill>
                <a:srgbClr val="FFFFFF"/>
              </a:solidFill>
              <a:miter lim="800000"/>
              <a:headEnd/>
              <a:tailEnd/>
            </a:ln>
          </p:spPr>
          <p:txBody>
            <a:bodyPr lIns="36000" tIns="36000" rIns="36000" bIns="36000"/>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lgn="ctr" eaLnBrk="0" hangingPunct="0"/>
              <a:r>
                <a:rPr lang="lt-LT" altLang="lt-LT" sz="1600" b="1" dirty="0">
                  <a:solidFill>
                    <a:srgbClr val="000000"/>
                  </a:solidFill>
                  <a:latin typeface="Calibri" pitchFamily="34" charset="0"/>
                </a:rPr>
                <a:t>I atrankos kriterijus:</a:t>
              </a:r>
              <a:r>
                <a:rPr lang="lt-LT" altLang="lt-LT" sz="1600" dirty="0">
                  <a:solidFill>
                    <a:srgbClr val="000000"/>
                  </a:solidFill>
                  <a:latin typeface="Calibri" pitchFamily="34" charset="0"/>
                </a:rPr>
                <a:t> socialiniai, demografiniai rizikos veiksniai (neatrenkant pagal individualius rizikos veiksnius)</a:t>
              </a:r>
              <a:endParaRPr lang="lt-LT" altLang="lt-LT" sz="1600" dirty="0">
                <a:latin typeface="Calibri" pitchFamily="34" charset="0"/>
              </a:endParaRPr>
            </a:p>
          </p:txBody>
        </p:sp>
        <p:grpSp>
          <p:nvGrpSpPr>
            <p:cNvPr id="16" name="Group 12"/>
            <p:cNvGrpSpPr>
              <a:grpSpLocks/>
            </p:cNvGrpSpPr>
            <p:nvPr/>
          </p:nvGrpSpPr>
          <p:grpSpPr bwMode="auto">
            <a:xfrm>
              <a:off x="2124075" y="1666875"/>
              <a:ext cx="2755265" cy="1390650"/>
              <a:chOff x="0" y="0"/>
              <a:chExt cx="2755265" cy="1390650"/>
            </a:xfrm>
          </p:grpSpPr>
          <p:sp>
            <p:nvSpPr>
              <p:cNvPr id="20" name="Rectangle 6"/>
              <p:cNvSpPr>
                <a:spLocks noChangeArrowheads="1"/>
              </p:cNvSpPr>
              <p:nvPr/>
            </p:nvSpPr>
            <p:spPr bwMode="auto">
              <a:xfrm>
                <a:off x="0" y="0"/>
                <a:ext cx="2755265" cy="1390650"/>
              </a:xfrm>
              <a:prstGeom prst="rect">
                <a:avLst/>
              </a:prstGeom>
              <a:solidFill>
                <a:schemeClr val="accent1">
                  <a:lumMod val="60000"/>
                  <a:lumOff val="40000"/>
                </a:schemeClr>
              </a:solidFill>
              <a:ln>
                <a:headEnd/>
                <a:tailEnd/>
              </a:ln>
            </p:spPr>
            <p:style>
              <a:lnRef idx="1">
                <a:schemeClr val="accent1"/>
              </a:lnRef>
              <a:fillRef idx="3">
                <a:schemeClr val="accent1"/>
              </a:fillRef>
              <a:effectRef idx="2">
                <a:schemeClr val="accent1"/>
              </a:effectRef>
              <a:fontRef idx="minor">
                <a:schemeClr val="lt1"/>
              </a:fontRef>
            </p:style>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fontAlgn="auto">
                  <a:spcBef>
                    <a:spcPts val="0"/>
                  </a:spcBef>
                  <a:spcAft>
                    <a:spcPts val="0"/>
                  </a:spcAft>
                  <a:defRPr/>
                </a:pPr>
                <a:r>
                  <a:rPr lang="lt-LT" sz="1600" b="1" dirty="0" smtClean="0">
                    <a:solidFill>
                      <a:srgbClr val="000000"/>
                    </a:solidFill>
                    <a:latin typeface="Calibri" pitchFamily="34" charset="0"/>
                  </a:rPr>
                  <a:t>TIKSLINĖ PREVENCIJA</a:t>
                </a:r>
                <a:endParaRPr lang="lt-LT" sz="1600" dirty="0" smtClean="0">
                  <a:solidFill>
                    <a:srgbClr val="FFFFFF"/>
                  </a:solidFill>
                  <a:latin typeface="Calibri" pitchFamily="34" charset="0"/>
                </a:endParaRPr>
              </a:p>
            </p:txBody>
          </p:sp>
          <p:sp>
            <p:nvSpPr>
              <p:cNvPr id="21" name="Text Box 8"/>
              <p:cNvSpPr txBox="1">
                <a:spLocks noChangeArrowheads="1"/>
              </p:cNvSpPr>
              <p:nvPr/>
            </p:nvSpPr>
            <p:spPr bwMode="auto">
              <a:xfrm rot="-460073">
                <a:off x="747665" y="354705"/>
                <a:ext cx="1907540" cy="36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eaLnBrk="0" hangingPunct="0"/>
                <a:r>
                  <a:rPr lang="lt-LT" altLang="lt-LT" b="1" i="1">
                    <a:solidFill>
                      <a:srgbClr val="76923C"/>
                    </a:solidFill>
                    <a:latin typeface="Calibri" pitchFamily="34" charset="0"/>
                  </a:rPr>
                  <a:t>Pažeidžiami asmenys</a:t>
                </a:r>
                <a:endParaRPr lang="lt-LT" altLang="lt-LT">
                  <a:latin typeface="Calibri" pitchFamily="34" charset="0"/>
                </a:endParaRPr>
              </a:p>
            </p:txBody>
          </p:sp>
        </p:grpSp>
        <p:sp>
          <p:nvSpPr>
            <p:cNvPr id="17" name="Rectangle 7"/>
            <p:cNvSpPr>
              <a:spLocks noChangeArrowheads="1"/>
            </p:cNvSpPr>
            <p:nvPr/>
          </p:nvSpPr>
          <p:spPr bwMode="auto">
            <a:xfrm>
              <a:off x="2124070" y="2581658"/>
              <a:ext cx="3009052" cy="476024"/>
            </a:xfrm>
            <a:prstGeom prst="rect">
              <a:avLst/>
            </a:prstGeom>
            <a:solidFill>
              <a:srgbClr val="FF505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lgn="ctr" eaLnBrk="0" hangingPunct="0"/>
              <a:r>
                <a:rPr lang="lt-LT" altLang="lt-LT" sz="1600" b="1">
                  <a:solidFill>
                    <a:srgbClr val="000000"/>
                  </a:solidFill>
                  <a:latin typeface="Calibri" pitchFamily="34" charset="0"/>
                </a:rPr>
                <a:t>ANKSTYVOJI INTERVENCIJA</a:t>
              </a:r>
              <a:endParaRPr lang="lt-LT" altLang="lt-LT" sz="1600">
                <a:latin typeface="Calibri" pitchFamily="34" charset="0"/>
              </a:endParaRPr>
            </a:p>
          </p:txBody>
        </p:sp>
        <p:sp>
          <p:nvSpPr>
            <p:cNvPr id="18" name="Right Arrow Callout 11"/>
            <p:cNvSpPr>
              <a:spLocks noChangeArrowheads="1"/>
            </p:cNvSpPr>
            <p:nvPr/>
          </p:nvSpPr>
          <p:spPr bwMode="auto">
            <a:xfrm>
              <a:off x="-392238" y="2486025"/>
              <a:ext cx="2519456" cy="572770"/>
            </a:xfrm>
            <a:prstGeom prst="rightArrowCallout">
              <a:avLst>
                <a:gd name="adj1" fmla="val 23185"/>
                <a:gd name="adj2" fmla="val 26644"/>
                <a:gd name="adj3" fmla="val 30424"/>
                <a:gd name="adj4" fmla="val 89366"/>
              </a:avLst>
            </a:prstGeom>
            <a:solidFill>
              <a:srgbClr val="F8C508"/>
            </a:solidFill>
            <a:ln w="12700">
              <a:solidFill>
                <a:srgbClr val="FFFFFF"/>
              </a:solidFill>
              <a:miter lim="800000"/>
              <a:headEnd/>
              <a:tailEnd/>
            </a:ln>
          </p:spPr>
          <p:txBody>
            <a:bodyPr lIns="36000" tIns="36000" rIns="36000" bIns="36000" anchor="ct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lgn="ctr" eaLnBrk="0" hangingPunct="0"/>
              <a:r>
                <a:rPr lang="lt-LT" altLang="lt-LT" sz="1600" b="1">
                  <a:solidFill>
                    <a:srgbClr val="000000"/>
                  </a:solidFill>
                  <a:latin typeface="Calibri" pitchFamily="34" charset="0"/>
                </a:rPr>
                <a:t>III atrankos kriterijus:</a:t>
              </a:r>
              <a:r>
                <a:rPr lang="lt-LT" altLang="lt-LT" sz="1600">
                  <a:solidFill>
                    <a:srgbClr val="000000"/>
                  </a:solidFill>
                  <a:latin typeface="Calibri" pitchFamily="34" charset="0"/>
                </a:rPr>
                <a:t> pagrindinis rizikos veiksnys – psichoaktyviųjų medžiagų vartojimas</a:t>
              </a:r>
              <a:endParaRPr lang="lt-LT" altLang="lt-LT" sz="1600">
                <a:latin typeface="Calibri" pitchFamily="34" charset="0"/>
              </a:endParaRPr>
            </a:p>
          </p:txBody>
        </p:sp>
        <p:sp>
          <p:nvSpPr>
            <p:cNvPr id="19" name="Right Arrow Callout 10"/>
            <p:cNvSpPr>
              <a:spLocks noChangeArrowheads="1"/>
            </p:cNvSpPr>
            <p:nvPr/>
          </p:nvSpPr>
          <p:spPr bwMode="auto">
            <a:xfrm>
              <a:off x="-380834" y="1407411"/>
              <a:ext cx="2508052" cy="983999"/>
            </a:xfrm>
            <a:prstGeom prst="rightArrowCallout">
              <a:avLst>
                <a:gd name="adj1" fmla="val 15241"/>
                <a:gd name="adj2" fmla="val 17222"/>
                <a:gd name="adj3" fmla="val 18585"/>
                <a:gd name="adj4" fmla="val 90088"/>
              </a:avLst>
            </a:prstGeom>
            <a:solidFill>
              <a:srgbClr val="F8C508"/>
            </a:solidFill>
            <a:ln w="12700">
              <a:solidFill>
                <a:srgbClr val="FFFFFF"/>
              </a:solidFill>
              <a:miter lim="800000"/>
              <a:headEnd/>
              <a:tailEnd/>
            </a:ln>
          </p:spPr>
          <p:txBody>
            <a:bodyPr lIns="36000" tIns="36000" rIns="36000" bIns="36000" anchor="ct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lgn="ctr" eaLnBrk="0" hangingPunct="0"/>
              <a:r>
                <a:rPr lang="lt-LT" altLang="lt-LT" sz="1600" b="1" dirty="0">
                  <a:solidFill>
                    <a:srgbClr val="000000"/>
                  </a:solidFill>
                  <a:latin typeface="Calibri" pitchFamily="34" charset="0"/>
                </a:rPr>
                <a:t>II atrankos kriterijus:</a:t>
              </a:r>
              <a:r>
                <a:rPr lang="lt-LT" altLang="lt-LT" sz="1600" dirty="0">
                  <a:solidFill>
                    <a:srgbClr val="000000"/>
                  </a:solidFill>
                  <a:latin typeface="Calibri" pitchFamily="34" charset="0"/>
                </a:rPr>
                <a:t> specialistų diagnozuoti rizikos veiksniai: </a:t>
              </a:r>
              <a:endParaRPr lang="en-US" altLang="lt-LT" sz="1600" dirty="0">
                <a:latin typeface="Calibri" pitchFamily="34" charset="0"/>
              </a:endParaRPr>
            </a:p>
            <a:p>
              <a:pPr algn="ctr" eaLnBrk="0" hangingPunct="0"/>
              <a:r>
                <a:rPr lang="lt-LT" altLang="lt-LT" sz="1600" dirty="0">
                  <a:solidFill>
                    <a:srgbClr val="000000"/>
                  </a:solidFill>
                  <a:latin typeface="Calibri" pitchFamily="34" charset="0"/>
                </a:rPr>
                <a:t>asmens psichikos sveikatos ar elgesio problemos, tačiau nebūtinai – psichoaktyviųjų medžiagų vartojimas</a:t>
              </a:r>
              <a:endParaRPr lang="lt-LT" altLang="lt-LT" sz="1600" dirty="0">
                <a:latin typeface="Calibri" pitchFamily="34" charset="0"/>
              </a:endParaRPr>
            </a:p>
          </p:txBody>
        </p:sp>
      </p:grpSp>
      <p:sp>
        <p:nvSpPr>
          <p:cNvPr id="26" name="Rectangle 47"/>
          <p:cNvSpPr>
            <a:spLocks noChangeArrowheads="1"/>
          </p:cNvSpPr>
          <p:nvPr/>
        </p:nvSpPr>
        <p:spPr bwMode="auto">
          <a:xfrm>
            <a:off x="0" y="738187"/>
            <a:ext cx="8748464" cy="954088"/>
          </a:xfrm>
          <a:prstGeom prst="rect">
            <a:avLst/>
          </a:prstGeom>
          <a:noFill/>
          <a:ln>
            <a:noFill/>
          </a:ln>
          <a:effectLst/>
          <a:extLst/>
        </p:spPr>
        <p:txBody>
          <a:bodyPr wrap="square">
            <a:spAutoFit/>
          </a:bodyPr>
          <a:lstStyle/>
          <a:p>
            <a:pPr algn="ctr" fontAlgn="auto">
              <a:spcAft>
                <a:spcPts val="0"/>
              </a:spcAft>
              <a:defRPr/>
            </a:pPr>
            <a:r>
              <a:rPr lang="lt-LT" sz="2800" b="1" dirty="0" smtClean="0">
                <a:latin typeface="Times New Roman" panose="02020603050405020304" pitchFamily="18" charset="0"/>
                <a:ea typeface="+mj-ea"/>
                <a:cs typeface="Times New Roman" panose="02020603050405020304" pitchFamily="18" charset="0"/>
              </a:rPr>
              <a:t>Psichoaktyviųjų medžiagų vartojimo pirminės prevencijos klasifikacija</a:t>
            </a:r>
            <a:endParaRPr lang="en-US" sz="2800" b="1" dirty="0">
              <a:latin typeface="Times New Roman" panose="02020603050405020304" pitchFamily="18" charset="0"/>
              <a:ea typeface="+mj-ea"/>
              <a:cs typeface="Times New Roman" panose="02020603050405020304" pitchFamily="18" charset="0"/>
            </a:endParaRPr>
          </a:p>
        </p:txBody>
      </p:sp>
      <p:sp>
        <p:nvSpPr>
          <p:cNvPr id="3" name="TextBox 2"/>
          <p:cNvSpPr txBox="1"/>
          <p:nvPr/>
        </p:nvSpPr>
        <p:spPr>
          <a:xfrm>
            <a:off x="372716" y="6273225"/>
            <a:ext cx="7535861" cy="584775"/>
          </a:xfrm>
          <a:prstGeom prst="rect">
            <a:avLst/>
          </a:prstGeom>
          <a:noFill/>
        </p:spPr>
        <p:txBody>
          <a:bodyPr wrap="square" rtlCol="0">
            <a:spAutoFit/>
          </a:bodyPr>
          <a:lstStyle/>
          <a:p>
            <a:r>
              <a:rPr lang="lt-LT" sz="1400" dirty="0" smtClean="0">
                <a:latin typeface="Times New Roman" pitchFamily="18" charset="0"/>
                <a:cs typeface="Times New Roman" pitchFamily="18" charset="0"/>
              </a:rPr>
              <a:t>2 </a:t>
            </a:r>
            <a:r>
              <a:rPr lang="lt-LT" sz="1400" dirty="0" err="1" smtClean="0">
                <a:latin typeface="Times New Roman" pitchFamily="18" charset="0"/>
                <a:cs typeface="Times New Roman" pitchFamily="18" charset="0"/>
              </a:rPr>
              <a:t>pav</a:t>
            </a:r>
            <a:r>
              <a:rPr lang="lt-LT" sz="1400" dirty="0">
                <a:latin typeface="Times New Roman" pitchFamily="18" charset="0"/>
                <a:cs typeface="Times New Roman" pitchFamily="18" charset="0"/>
              </a:rPr>
              <a:t>. Psichoaktyviųjų medžiagų </a:t>
            </a:r>
            <a:r>
              <a:rPr lang="lt-LT" sz="1400" dirty="0" smtClean="0">
                <a:latin typeface="Times New Roman" pitchFamily="18" charset="0"/>
                <a:cs typeface="Times New Roman" pitchFamily="18" charset="0"/>
              </a:rPr>
              <a:t>vartojimo pirminės </a:t>
            </a:r>
            <a:r>
              <a:rPr lang="lt-LT" sz="1400" dirty="0">
                <a:latin typeface="Times New Roman" pitchFamily="18" charset="0"/>
                <a:cs typeface="Times New Roman" pitchFamily="18" charset="0"/>
              </a:rPr>
              <a:t>prevencijos </a:t>
            </a:r>
            <a:r>
              <a:rPr lang="lt-LT" sz="1400" dirty="0" smtClean="0">
                <a:latin typeface="Times New Roman" pitchFamily="18" charset="0"/>
                <a:cs typeface="Times New Roman" pitchFamily="18" charset="0"/>
              </a:rPr>
              <a:t>klasifikacija. Šaltinis: NTAKD</a:t>
            </a:r>
            <a:endParaRPr lang="lt-LT" sz="1400" dirty="0">
              <a:latin typeface="Times New Roman" pitchFamily="18" charset="0"/>
              <a:cs typeface="Times New Roman" pitchFamily="18" charset="0"/>
            </a:endParaRPr>
          </a:p>
          <a:p>
            <a:endParaRPr lang="lt-LT" dirty="0"/>
          </a:p>
        </p:txBody>
      </p:sp>
    </p:spTree>
    <p:extLst>
      <p:ext uri="{BB962C8B-B14F-4D97-AF65-F5344CB8AC3E}">
        <p14:creationId xmlns:p14="http://schemas.microsoft.com/office/powerpoint/2010/main" val="5014239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solidFill>
                <a:srgbClr val="000000"/>
              </a:solidFill>
            </a:endParaRPr>
          </a:p>
        </p:txBody>
      </p:sp>
      <p:sp>
        <p:nvSpPr>
          <p:cNvPr id="52227"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i="1">
              <a:solidFill>
                <a:srgbClr val="000000"/>
              </a:solidFill>
              <a:latin typeface="Times New Roman" pitchFamily="18" charset="0"/>
              <a:cs typeface="Times New Roman" pitchFamily="18" charset="0"/>
            </a:endParaRPr>
          </a:p>
          <a:p>
            <a:endParaRPr lang="lt-LT" sz="1200" i="1">
              <a:solidFill>
                <a:srgbClr val="000000"/>
              </a:solidFill>
              <a:latin typeface="Times New Roman" pitchFamily="18" charset="0"/>
              <a:cs typeface="Times New Roman" pitchFamily="18" charset="0"/>
            </a:endParaRPr>
          </a:p>
          <a:p>
            <a:endParaRPr lang="en-US" sz="1200" i="1">
              <a:solidFill>
                <a:srgbClr val="000000"/>
              </a:solidFill>
              <a:latin typeface="Times New Roman" pitchFamily="18" charset="0"/>
              <a:cs typeface="Times New Roman" pitchFamily="18" charset="0"/>
            </a:endParaRPr>
          </a:p>
        </p:txBody>
      </p:sp>
      <p:pic>
        <p:nvPicPr>
          <p:cNvPr id="52228" name="Picture 8" descr="juostele 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3"/>
          <p:cNvSpPr>
            <a:spLocks noGrp="1" noChangeArrowheads="1"/>
          </p:cNvSpPr>
          <p:nvPr>
            <p:ph idx="1"/>
          </p:nvPr>
        </p:nvSpPr>
        <p:spPr>
          <a:xfrm>
            <a:off x="185738" y="1916832"/>
            <a:ext cx="8772525" cy="4941168"/>
          </a:xfrm>
        </p:spPr>
        <p:txBody>
          <a:bodyPr>
            <a:normAutofit/>
          </a:bodyPr>
          <a:lstStyle/>
          <a:p>
            <a:pPr algn="just"/>
            <a:r>
              <a:rPr lang="lt-LT" sz="2400" b="1" dirty="0" smtClean="0">
                <a:latin typeface="Times New Roman" pitchFamily="18" charset="0"/>
                <a:cs typeface="Times New Roman" pitchFamily="18" charset="0"/>
              </a:rPr>
              <a:t>Informacijos </a:t>
            </a:r>
            <a:r>
              <a:rPr lang="lt-LT" sz="2400" b="1" dirty="0">
                <a:latin typeface="Times New Roman" pitchFamily="18" charset="0"/>
                <a:cs typeface="Times New Roman" pitchFamily="18" charset="0"/>
              </a:rPr>
              <a:t>sklaida</a:t>
            </a:r>
            <a:r>
              <a:rPr lang="lt-LT" sz="2400" dirty="0">
                <a:latin typeface="Times New Roman" pitchFamily="18" charset="0"/>
                <a:cs typeface="Times New Roman" pitchFamily="18" charset="0"/>
              </a:rPr>
              <a:t> (plakatai) – metodinė medžiaga (mokyklų sveikatos priežiūros specialistėms) apie „Elektroninių cigarečių žalą organizmui“. Atsižvelgiant į elektroninių cigarečių vartojimo paplitimą jaunimo tarpe, naudojant  tik moksliškai pagrįstą medžiagą siekiama atskleisti šių prietaisų žalingą poveikį sveikatai</a:t>
            </a:r>
            <a:r>
              <a:rPr lang="lt-LT" sz="2400" dirty="0" smtClean="0">
                <a:latin typeface="Times New Roman" pitchFamily="18" charset="0"/>
                <a:cs typeface="Times New Roman" pitchFamily="18" charset="0"/>
              </a:rPr>
              <a:t>.</a:t>
            </a:r>
          </a:p>
          <a:p>
            <a:pPr algn="just"/>
            <a:r>
              <a:rPr lang="lt-LT" sz="2400" b="1" dirty="0">
                <a:latin typeface="Times New Roman" pitchFamily="18" charset="0"/>
                <a:cs typeface="Times New Roman" pitchFamily="18" charset="0"/>
              </a:rPr>
              <a:t>Rašinių konkursas „Mano motyvas nerūkyti“. </a:t>
            </a:r>
            <a:r>
              <a:rPr lang="lt-LT" sz="2400" dirty="0">
                <a:latin typeface="Times New Roman" pitchFamily="18" charset="0"/>
                <a:cs typeface="Times New Roman" pitchFamily="18" charset="0"/>
              </a:rPr>
              <a:t>Kūrybiška ir įdomi veikla leidžianti atskleisti savo gabumus, turimas žinias ir nuomonę.</a:t>
            </a:r>
          </a:p>
          <a:p>
            <a:pPr algn="just"/>
            <a:r>
              <a:rPr lang="lt-LT" sz="2400" dirty="0">
                <a:latin typeface="Times New Roman" pitchFamily="18" charset="0"/>
                <a:cs typeface="Times New Roman" pitchFamily="18" charset="0"/>
              </a:rPr>
              <a:t>Narkotikų, tabako ir alkoholio kontrolės departamento organizuojamas </a:t>
            </a:r>
            <a:r>
              <a:rPr lang="lt-LT" sz="2400" b="1" dirty="0">
                <a:latin typeface="Times New Roman" pitchFamily="18" charset="0"/>
                <a:cs typeface="Times New Roman" pitchFamily="18" charset="0"/>
              </a:rPr>
              <a:t>konkursas „Prevencijos simbolis“.</a:t>
            </a:r>
          </a:p>
          <a:p>
            <a:pPr algn="just"/>
            <a:endParaRPr lang="lt-LT" sz="2400" dirty="0" smtClean="0">
              <a:latin typeface="Times New Roman" pitchFamily="18" charset="0"/>
              <a:cs typeface="Times New Roman" pitchFamily="18" charset="0"/>
            </a:endParaRPr>
          </a:p>
          <a:p>
            <a:pPr algn="just">
              <a:buNone/>
            </a:pPr>
            <a:endParaRPr lang="lt-LT" sz="2400" dirty="0">
              <a:latin typeface="Times New Roman" pitchFamily="18" charset="0"/>
              <a:cs typeface="Times New Roman" pitchFamily="18" charset="0"/>
            </a:endParaRPr>
          </a:p>
          <a:p>
            <a:pPr algn="just">
              <a:buFont typeface="Arial" charset="0"/>
              <a:buNone/>
            </a:pPr>
            <a:endParaRPr lang="lt-LT" sz="2400" dirty="0" smtClean="0"/>
          </a:p>
        </p:txBody>
      </p:sp>
      <p:pic>
        <p:nvPicPr>
          <p:cNvPr id="52230" name="Picture 7" descr="juostele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6" descr="Klaipedos miesto visuomenes sveikatos biuro logotip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25" y="428625"/>
            <a:ext cx="1857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2" name="Antraštė 10"/>
          <p:cNvSpPr>
            <a:spLocks noGrp="1"/>
          </p:cNvSpPr>
          <p:nvPr>
            <p:ph type="title"/>
          </p:nvPr>
        </p:nvSpPr>
        <p:spPr>
          <a:xfrm>
            <a:off x="539552" y="876525"/>
            <a:ext cx="7920880" cy="850900"/>
          </a:xfrm>
        </p:spPr>
        <p:txBody>
          <a:bodyPr>
            <a:normAutofit/>
          </a:bodyPr>
          <a:lstStyle/>
          <a:p>
            <a:r>
              <a:rPr lang="lt-LT" sz="3600" b="1" dirty="0" smtClean="0">
                <a:latin typeface="Times New Roman" pitchFamily="18" charset="0"/>
                <a:cs typeface="Times New Roman" pitchFamily="18" charset="0"/>
              </a:rPr>
              <a:t>Bendroji prevencija (1)</a:t>
            </a:r>
            <a:endParaRPr lang="en-US" sz="3600" b="1" dirty="0" smtClean="0">
              <a:latin typeface="Times New Roman" pitchFamily="18" charset="0"/>
              <a:cs typeface="Times New Roman" pitchFamily="18" charset="0"/>
            </a:endParaRPr>
          </a:p>
        </p:txBody>
      </p:sp>
      <p:sp>
        <p:nvSpPr>
          <p:cNvPr id="9" name="Skaidrės numerio vietos rezervavimo ženklas 8"/>
          <p:cNvSpPr>
            <a:spLocks noGrp="1"/>
          </p:cNvSpPr>
          <p:nvPr>
            <p:ph type="sldNum" sz="quarter" idx="12"/>
          </p:nvPr>
        </p:nvSpPr>
        <p:spPr>
          <a:xfrm>
            <a:off x="6588224" y="6265863"/>
            <a:ext cx="2133600" cy="365125"/>
          </a:xfrm>
        </p:spPr>
        <p:txBody>
          <a:bodyPr/>
          <a:lstStyle/>
          <a:p>
            <a:pPr>
              <a:defRPr/>
            </a:pPr>
            <a:fld id="{7819A8C2-051D-4CA9-96AF-9035A9EB0395}" type="slidenum">
              <a:rPr lang="lt-LT" smtClean="0">
                <a:solidFill>
                  <a:prstClr val="black">
                    <a:tint val="75000"/>
                  </a:prstClr>
                </a:solidFill>
              </a:rPr>
              <a:pPr>
                <a:defRPr/>
              </a:pPr>
              <a:t>8</a:t>
            </a:fld>
            <a:endParaRPr lang="lt-LT" dirty="0">
              <a:solidFill>
                <a:prstClr val="black">
                  <a:tint val="75000"/>
                </a:prstClr>
              </a:solidFill>
            </a:endParaRPr>
          </a:p>
        </p:txBody>
      </p:sp>
    </p:spTree>
    <p:extLst>
      <p:ext uri="{BB962C8B-B14F-4D97-AF65-F5344CB8AC3E}">
        <p14:creationId xmlns:p14="http://schemas.microsoft.com/office/powerpoint/2010/main" val="15361376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0" y="0"/>
            <a:ext cx="9144000" cy="6858000"/>
          </a:xfrm>
          <a:prstGeom prst="rect">
            <a:avLst/>
          </a:prstGeom>
          <a:solidFill>
            <a:srgbClr val="007CC3"/>
          </a:solidFill>
          <a:ln w="9525">
            <a:solidFill>
              <a:schemeClr val="tx1"/>
            </a:solidFill>
            <a:miter lim="800000"/>
            <a:headEnd/>
            <a:tailEnd/>
          </a:ln>
        </p:spPr>
        <p:txBody>
          <a:bodyPr wrap="none" anchor="ctr"/>
          <a:lstStyle/>
          <a:p>
            <a:endParaRPr lang="en-US" altLang="lt-LT"/>
          </a:p>
        </p:txBody>
      </p:sp>
      <p:sp>
        <p:nvSpPr>
          <p:cNvPr id="4099" name="Rectangle 5"/>
          <p:cNvSpPr>
            <a:spLocks noChangeArrowheads="1"/>
          </p:cNvSpPr>
          <p:nvPr/>
        </p:nvSpPr>
        <p:spPr bwMode="auto">
          <a:xfrm>
            <a:off x="0" y="304800"/>
            <a:ext cx="9144000" cy="6324600"/>
          </a:xfrm>
          <a:prstGeom prst="rect">
            <a:avLst/>
          </a:prstGeom>
          <a:solidFill>
            <a:schemeClr val="bg1"/>
          </a:solidFill>
          <a:ln w="9525">
            <a:solidFill>
              <a:schemeClr val="tx1"/>
            </a:solidFill>
            <a:miter lim="800000"/>
            <a:headEnd/>
            <a:tailEnd/>
          </a:ln>
        </p:spPr>
        <p:txBody>
          <a:bodyPr wrap="none" anchor="ctr"/>
          <a:lstStyle/>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i="1">
              <a:latin typeface="Times New Roman" pitchFamily="18" charset="0"/>
              <a:cs typeface="Times New Roman" pitchFamily="18" charset="0"/>
            </a:endParaRPr>
          </a:p>
          <a:p>
            <a:endParaRPr lang="lt-LT" altLang="lt-LT" sz="1200" i="1">
              <a:latin typeface="Times New Roman" pitchFamily="18" charset="0"/>
              <a:cs typeface="Times New Roman" pitchFamily="18" charset="0"/>
            </a:endParaRPr>
          </a:p>
          <a:p>
            <a:endParaRPr lang="en-US" altLang="lt-LT" sz="1200" i="1">
              <a:latin typeface="Times New Roman" pitchFamily="18" charset="0"/>
              <a:cs typeface="Times New Roman" pitchFamily="18" charset="0"/>
            </a:endParaRPr>
          </a:p>
        </p:txBody>
      </p:sp>
      <p:pic>
        <p:nvPicPr>
          <p:cNvPr id="4100" name="Picture 8" descr="juostele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4000" cy="7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7" descr="juostele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553200"/>
            <a:ext cx="91440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aveikslėlis 8" descr="Klaipedos miesto visuomenes sveikatos biuro logotip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428625"/>
            <a:ext cx="2314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urinio vietos rezervavimo ženklas 1"/>
          <p:cNvSpPr>
            <a:spLocks noGrp="1"/>
          </p:cNvSpPr>
          <p:nvPr>
            <p:ph idx="1"/>
          </p:nvPr>
        </p:nvSpPr>
        <p:spPr>
          <a:xfrm>
            <a:off x="395536" y="1047750"/>
            <a:ext cx="8424936" cy="4818981"/>
          </a:xfrm>
        </p:spPr>
        <p:txBody>
          <a:bodyPr>
            <a:normAutofit/>
          </a:bodyPr>
          <a:lstStyle/>
          <a:p>
            <a:r>
              <a:rPr lang="lt-LT" sz="2400" b="1" dirty="0" smtClean="0">
                <a:latin typeface="Times New Roman" pitchFamily="18" charset="0"/>
                <a:cs typeface="Times New Roman" pitchFamily="18" charset="0"/>
              </a:rPr>
              <a:t>Informacija Klaipėdos </a:t>
            </a:r>
            <a:r>
              <a:rPr lang="lt-LT" sz="2400" b="1" dirty="0">
                <a:latin typeface="Times New Roman" pitchFamily="18" charset="0"/>
                <a:cs typeface="Times New Roman" pitchFamily="18" charset="0"/>
              </a:rPr>
              <a:t>miesto mokyklų </a:t>
            </a:r>
            <a:r>
              <a:rPr lang="lt-LT" sz="2400" b="1" dirty="0" err="1">
                <a:latin typeface="Times New Roman" pitchFamily="18" charset="0"/>
                <a:cs typeface="Times New Roman" pitchFamily="18" charset="0"/>
              </a:rPr>
              <a:t>el</a:t>
            </a:r>
            <a:r>
              <a:rPr lang="lt-LT" sz="2400" b="1" dirty="0">
                <a:latin typeface="Times New Roman" pitchFamily="18" charset="0"/>
                <a:cs typeface="Times New Roman" pitchFamily="18" charset="0"/>
              </a:rPr>
              <a:t>. puslapyje mokyklos </a:t>
            </a:r>
            <a:r>
              <a:rPr lang="lt-LT" sz="2400" b="1" dirty="0" smtClean="0">
                <a:latin typeface="Times New Roman" pitchFamily="18" charset="0"/>
                <a:cs typeface="Times New Roman" pitchFamily="18" charset="0"/>
              </a:rPr>
              <a:t>tinklapyje </a:t>
            </a:r>
            <a:r>
              <a:rPr lang="lt-LT" sz="2400" b="1" dirty="0">
                <a:latin typeface="Times New Roman" pitchFamily="18" charset="0"/>
                <a:cs typeface="Times New Roman" pitchFamily="18" charset="0"/>
              </a:rPr>
              <a:t>arba </a:t>
            </a:r>
            <a:r>
              <a:rPr lang="lt-LT" sz="2400" b="1" dirty="0" err="1">
                <a:latin typeface="Times New Roman" pitchFamily="18" charset="0"/>
                <a:cs typeface="Times New Roman" pitchFamily="18" charset="0"/>
              </a:rPr>
              <a:t>el</a:t>
            </a:r>
            <a:r>
              <a:rPr lang="lt-LT" sz="2400" b="1" dirty="0">
                <a:latin typeface="Times New Roman" pitchFamily="18" charset="0"/>
                <a:cs typeface="Times New Roman" pitchFamily="18" charset="0"/>
              </a:rPr>
              <a:t>. </a:t>
            </a:r>
            <a:r>
              <a:rPr lang="lt-LT" sz="2400" b="1" dirty="0" smtClean="0">
                <a:latin typeface="Times New Roman" pitchFamily="18" charset="0"/>
                <a:cs typeface="Times New Roman" pitchFamily="18" charset="0"/>
              </a:rPr>
              <a:t>dienyne</a:t>
            </a:r>
            <a:r>
              <a:rPr lang="lt-LT" sz="2400" b="1" dirty="0">
                <a:latin typeface="Times New Roman" pitchFamily="18" charset="0"/>
                <a:cs typeface="Times New Roman" pitchFamily="18" charset="0"/>
              </a:rPr>
              <a:t>:</a:t>
            </a:r>
          </a:p>
          <a:p>
            <a:pPr>
              <a:buFont typeface="Wingdings" pitchFamily="2" charset="2"/>
              <a:buChar char="ü"/>
            </a:pPr>
            <a:r>
              <a:rPr lang="lt-LT" sz="2400" dirty="0">
                <a:latin typeface="Times New Roman" pitchFamily="18" charset="0"/>
                <a:cs typeface="Times New Roman" pitchFamily="18" charset="0"/>
              </a:rPr>
              <a:t>Straipsnis „Psichotropinių medžiagų vartojimo prevencija“</a:t>
            </a:r>
          </a:p>
          <a:p>
            <a:pPr>
              <a:buFont typeface="Wingdings" pitchFamily="2" charset="2"/>
              <a:buChar char="ü"/>
            </a:pPr>
            <a:r>
              <a:rPr lang="lt-LT" sz="2400" dirty="0">
                <a:latin typeface="Times New Roman" pitchFamily="18" charset="0"/>
                <a:cs typeface="Times New Roman" pitchFamily="18" charset="0"/>
              </a:rPr>
              <a:t>„Patarimai rūkymo prevencijai. Kaip apsaugoti vaiką..“ </a:t>
            </a:r>
          </a:p>
          <a:p>
            <a:pPr>
              <a:buFont typeface="Wingdings" pitchFamily="2" charset="2"/>
              <a:buChar char="ü"/>
            </a:pPr>
            <a:r>
              <a:rPr lang="lt-LT" sz="2400" dirty="0">
                <a:latin typeface="Times New Roman" pitchFamily="18" charset="0"/>
                <a:cs typeface="Times New Roman" pitchFamily="18" charset="0"/>
              </a:rPr>
              <a:t>„Elektroninės cigaretės – tai gelbėjimosi ratas ar nauja grėsmė?“ </a:t>
            </a:r>
          </a:p>
          <a:p>
            <a:pPr>
              <a:buFont typeface="Wingdings" pitchFamily="2" charset="2"/>
              <a:buChar char="ü"/>
            </a:pPr>
            <a:r>
              <a:rPr lang="lt-LT" sz="2400" dirty="0">
                <a:latin typeface="Times New Roman" pitchFamily="18" charset="0"/>
                <a:cs typeface="Times New Roman" pitchFamily="18" charset="0"/>
              </a:rPr>
              <a:t>„Psichoaktyvios medžiagos“ </a:t>
            </a:r>
          </a:p>
          <a:p>
            <a:pPr>
              <a:buFont typeface="Wingdings" pitchFamily="2" charset="2"/>
              <a:buChar char="ü"/>
            </a:pPr>
            <a:r>
              <a:rPr lang="lt-LT" sz="2400" dirty="0">
                <a:latin typeface="Times New Roman" pitchFamily="18" charset="0"/>
                <a:cs typeface="Times New Roman" pitchFamily="18" charset="0"/>
              </a:rPr>
              <a:t>Patarimai rūkymo prevencijai „Kaip apsaugoti vaiką? “ </a:t>
            </a:r>
          </a:p>
          <a:p>
            <a:pPr>
              <a:buFont typeface="Wingdings" pitchFamily="2" charset="2"/>
              <a:buChar char="ü"/>
            </a:pPr>
            <a:r>
              <a:rPr lang="lt-LT" sz="2400" dirty="0">
                <a:latin typeface="Times New Roman" pitchFamily="18" charset="0"/>
                <a:cs typeface="Times New Roman" pitchFamily="18" charset="0"/>
              </a:rPr>
              <a:t>„Psichoaktyvių medžiagų vartojimo prevencijos ir kontrolės priemonių taikymo Lietuvos bendrojo ugdymo mokyklose apklausos ataskaita“ </a:t>
            </a:r>
            <a:endParaRPr lang="lt-LT" sz="2400" dirty="0" smtClean="0">
              <a:latin typeface="Times New Roman" pitchFamily="18" charset="0"/>
              <a:cs typeface="Times New Roman" pitchFamily="18" charset="0"/>
            </a:endParaRPr>
          </a:p>
          <a:p>
            <a:endParaRPr lang="lt-LT" sz="2400" dirty="0">
              <a:latin typeface="Times New Roman" pitchFamily="18" charset="0"/>
              <a:cs typeface="Times New Roman" pitchFamily="18" charset="0"/>
            </a:endParaRPr>
          </a:p>
          <a:p>
            <a:endParaRPr lang="lt-LT" dirty="0"/>
          </a:p>
        </p:txBody>
      </p:sp>
    </p:spTree>
    <p:extLst>
      <p:ext uri="{BB962C8B-B14F-4D97-AF65-F5344CB8AC3E}">
        <p14:creationId xmlns:p14="http://schemas.microsoft.com/office/powerpoint/2010/main" val="743217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3362</TotalTime>
  <Words>1302</Words>
  <Application>Microsoft Office PowerPoint</Application>
  <PresentationFormat>On-screen Show (4:3)</PresentationFormat>
  <Paragraphs>675</Paragraphs>
  <Slides>29</Slides>
  <Notes>12</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tema</vt:lpstr>
      <vt:lpstr>KLAIPĖDOS MIESTO VISUOMENĖS SVEIKATOS BIURO VYKDOMA VEIKLA PRIKLAUSOMYBES SUKELIANČIŲ MEDŽIAGŲ VARTOJIMO PREVENCIJOJE</vt:lpstr>
      <vt:lpstr>PowerPoint Presentation</vt:lpstr>
      <vt:lpstr>PowerPoint Presentation</vt:lpstr>
      <vt:lpstr>PowerPoint Presentation</vt:lpstr>
      <vt:lpstr> </vt:lpstr>
      <vt:lpstr>Kaip sumažinti psichoaktyvių medžiagų vartojimą? Pirmas žingsnis - PREVENCIJA </vt:lpstr>
      <vt:lpstr>PowerPoint Presentation</vt:lpstr>
      <vt:lpstr>Bendroji prevencija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Atrankinė prevencija (1)</vt:lpstr>
      <vt:lpstr>Atrankinė prevencija (2)</vt:lpstr>
      <vt:lpstr>Atrankinė prevencija (3)</vt:lpstr>
      <vt:lpstr>Priemonės įgyvendinamos mokyklose:</vt:lpstr>
      <vt:lpstr>Atliktų tyrimų palyginimai</vt:lpstr>
      <vt:lpstr>Priemonės taikomos ugdymo įstaigose</vt:lpstr>
      <vt:lpstr>Tikslinė prevencija</vt:lpstr>
      <vt:lpstr>Kaip sumažinti psichoaktyvių medžiagų vartojimą? Pirmas žingsnis - PREVENCIJA </vt:lpstr>
      <vt:lpstr>Ankstyvoji intervencija</vt:lpstr>
      <vt:lpstr>Kokia turi būti efektyvi prevencija?</vt:lpstr>
      <vt:lpstr>Skatiname vaikų ir jaunimo mąstymą</vt:lpstr>
      <vt:lpstr>Siekiant prevencijos efektyvumo- jaunimo užimtumas</vt:lpstr>
      <vt:lpstr>Alternatyvių veiklų organizavimas: konkursai, varžybos ir kita aktyvi veikla</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Dalyvavusių skaičius (pagal tyrimo metus)</dc:title>
  <dc:creator>cauchemar cauchemar</dc:creator>
  <cp:lastModifiedBy>Vartotojas</cp:lastModifiedBy>
  <cp:revision>107</cp:revision>
  <dcterms:created xsi:type="dcterms:W3CDTF">2015-07-10T18:15:04Z</dcterms:created>
  <dcterms:modified xsi:type="dcterms:W3CDTF">2017-07-26T07:20:47Z</dcterms:modified>
</cp:coreProperties>
</file>