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72" r:id="rId10"/>
    <p:sldId id="273" r:id="rId11"/>
    <p:sldId id="265" r:id="rId12"/>
    <p:sldId id="266" r:id="rId13"/>
    <p:sldId id="267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0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38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5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87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0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3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7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4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5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7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8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sta.trusaite@klaipeda.lt" TargetMode="External"/><Relationship Id="rId2" Type="http://schemas.openxmlformats.org/officeDocument/2006/relationships/hyperlink" Target="mailto:sigita.muravjova@klaipeda.l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igita.muravjova@klaipeda.l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221086" y="1939021"/>
            <a:ext cx="8338897" cy="1548630"/>
          </a:xfrm>
        </p:spPr>
        <p:txBody>
          <a:bodyPr/>
          <a:lstStyle/>
          <a:p>
            <a:r>
              <a:rPr lang="lt-LT" dirty="0" smtClean="0"/>
              <a:t>NVŠ dokumentų rengimas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2022 m. rugsėjis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312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NETEISINGAI ATSIŲSTI DOKUMENTAI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" y="1479664"/>
            <a:ext cx="8604545" cy="5378335"/>
          </a:xfrm>
        </p:spPr>
      </p:pic>
    </p:spTree>
    <p:extLst>
      <p:ext uri="{BB962C8B-B14F-4D97-AF65-F5344CB8AC3E}">
        <p14:creationId xmlns:p14="http://schemas.microsoft.com/office/powerpoint/2010/main" val="347065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NETEISINGAI ATSIŲSTI DOKUMENTAI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4" y="1803862"/>
            <a:ext cx="8776586" cy="5054138"/>
          </a:xfrm>
        </p:spPr>
      </p:pic>
    </p:spTree>
    <p:extLst>
      <p:ext uri="{BB962C8B-B14F-4D97-AF65-F5344CB8AC3E}">
        <p14:creationId xmlns:p14="http://schemas.microsoft.com/office/powerpoint/2010/main" val="15656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NETEISINGAI ATSIŲSTI DOKUMENTAI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6" y="1270000"/>
            <a:ext cx="9341099" cy="5255490"/>
          </a:xfrm>
        </p:spPr>
      </p:pic>
    </p:spTree>
    <p:extLst>
      <p:ext uri="{BB962C8B-B14F-4D97-AF65-F5344CB8AC3E}">
        <p14:creationId xmlns:p14="http://schemas.microsoft.com/office/powerpoint/2010/main" val="2573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230909"/>
            <a:ext cx="8596668" cy="1320800"/>
          </a:xfrm>
        </p:spPr>
        <p:txBody>
          <a:bodyPr>
            <a:normAutofit/>
          </a:bodyPr>
          <a:lstStyle/>
          <a:p>
            <a:r>
              <a:rPr lang="lt-LT" dirty="0"/>
              <a:t>NETEISINGAI ATSIŲSTI </a:t>
            </a:r>
            <a:r>
              <a:rPr lang="lt-LT" dirty="0" smtClean="0"/>
              <a:t>DOKUMENTAI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9" y="1248756"/>
            <a:ext cx="8638244" cy="5539260"/>
          </a:xfrm>
        </p:spPr>
      </p:pic>
    </p:spTree>
    <p:extLst>
      <p:ext uri="{BB962C8B-B14F-4D97-AF65-F5344CB8AC3E}">
        <p14:creationId xmlns:p14="http://schemas.microsoft.com/office/powerpoint/2010/main" val="35058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GERAI ATSIŲSTAS DOKUMENTAS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2" y="1678020"/>
            <a:ext cx="8586123" cy="5179980"/>
          </a:xfrm>
        </p:spPr>
      </p:pic>
    </p:spTree>
    <p:extLst>
      <p:ext uri="{BB962C8B-B14F-4D97-AF65-F5344CB8AC3E}">
        <p14:creationId xmlns:p14="http://schemas.microsoft.com/office/powerpoint/2010/main" val="18942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13537" y="284480"/>
            <a:ext cx="8596668" cy="812800"/>
          </a:xfrm>
        </p:spPr>
        <p:txBody>
          <a:bodyPr/>
          <a:lstStyle/>
          <a:p>
            <a:r>
              <a:rPr lang="lt-LT" dirty="0" smtClean="0"/>
              <a:t>PARENGTŲ DOKUMENTŲ SIUNTIMAS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97406" y="997527"/>
            <a:ext cx="9611976" cy="3880773"/>
          </a:xfrm>
        </p:spPr>
        <p:txBody>
          <a:bodyPr>
            <a:noAutofit/>
          </a:bodyPr>
          <a:lstStyle/>
          <a:p>
            <a:r>
              <a:rPr lang="lt-LT" sz="2800" dirty="0" smtClean="0"/>
              <a:t>KAM SIŲSTI:</a:t>
            </a:r>
          </a:p>
          <a:p>
            <a:pPr marL="0" indent="0">
              <a:buNone/>
            </a:pPr>
            <a:r>
              <a:rPr lang="lt-LT" sz="2800" dirty="0" smtClean="0"/>
              <a:t>SIGITAI MURAVJOVAI EL.PAŠTU </a:t>
            </a:r>
            <a:r>
              <a:rPr lang="lt-LT" sz="2800" dirty="0" err="1" smtClean="0">
                <a:hlinkClick r:id="rId2"/>
              </a:rPr>
              <a:t>sigita.muravjova@klaipeda.lt</a:t>
            </a:r>
            <a:r>
              <a:rPr lang="lt-LT" sz="2800" dirty="0" smtClean="0"/>
              <a:t>:</a:t>
            </a:r>
          </a:p>
          <a:p>
            <a:pPr>
              <a:buAutoNum type="arabicPeriod"/>
            </a:pPr>
            <a:r>
              <a:rPr lang="lt-LT" sz="2800" dirty="0" smtClean="0"/>
              <a:t>LANKOMUMO ŽURNALAI</a:t>
            </a:r>
          </a:p>
          <a:p>
            <a:pPr>
              <a:buAutoNum type="arabicPeriod"/>
            </a:pPr>
            <a:r>
              <a:rPr lang="lt-LT" sz="2800" dirty="0" smtClean="0"/>
              <a:t>MOKYMO SUTARTYS</a:t>
            </a:r>
          </a:p>
          <a:p>
            <a:pPr>
              <a:buAutoNum type="arabicPeriod"/>
            </a:pPr>
            <a:r>
              <a:rPr lang="lt-LT" sz="2800" dirty="0" smtClean="0"/>
              <a:t>SĄMATOS PRIE PASLAUGŲ TEIKIMO SUTARTIES</a:t>
            </a:r>
          </a:p>
          <a:p>
            <a:pPr>
              <a:buAutoNum type="arabicPeriod"/>
            </a:pPr>
            <a:r>
              <a:rPr lang="lt-LT" sz="2800" dirty="0" smtClean="0"/>
              <a:t>PRAŠYMAI, ĮGALIOJIMAI IR KITI INFORMACINIAI PRANEŠIMAI</a:t>
            </a:r>
          </a:p>
          <a:p>
            <a:pPr marL="0" indent="0">
              <a:buNone/>
            </a:pPr>
            <a:r>
              <a:rPr lang="lt-LT" sz="2800" dirty="0" smtClean="0"/>
              <a:t>ASTAI TRUŠAITEI EL.PAŠTU </a:t>
            </a:r>
            <a:r>
              <a:rPr lang="lt-LT" sz="2800" dirty="0" err="1" smtClean="0">
                <a:hlinkClick r:id="rId3"/>
              </a:rPr>
              <a:t>asta.trusaite@klaipeda.lt</a:t>
            </a:r>
            <a:r>
              <a:rPr lang="lt-LT" sz="2800" dirty="0" smtClean="0"/>
              <a:t>: </a:t>
            </a:r>
          </a:p>
          <a:p>
            <a:pPr>
              <a:buFont typeface="+mj-lt"/>
              <a:buAutoNum type="arabicPeriod"/>
            </a:pPr>
            <a:r>
              <a:rPr lang="lt-LT" sz="2800" dirty="0" smtClean="0"/>
              <a:t>NVŠ FINANSAIMO SĄRAŠAI</a:t>
            </a:r>
          </a:p>
          <a:p>
            <a:pPr>
              <a:buFont typeface="+mj-lt"/>
              <a:buAutoNum type="arabicPeriod"/>
            </a:pPr>
            <a:r>
              <a:rPr lang="lt-LT" sz="2800" dirty="0" smtClean="0"/>
              <a:t>NVŠ FINASINĖS ATASKAITOS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7293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8934" y="193243"/>
            <a:ext cx="8596668" cy="1320800"/>
          </a:xfrm>
        </p:spPr>
        <p:txBody>
          <a:bodyPr/>
          <a:lstStyle/>
          <a:p>
            <a:r>
              <a:rPr lang="lt-LT" dirty="0"/>
              <a:t>PARENGTŲ DOKUMENTŲ SIUNTIMAS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78934" y="905165"/>
            <a:ext cx="8596668" cy="4489652"/>
          </a:xfrm>
        </p:spPr>
        <p:txBody>
          <a:bodyPr>
            <a:noAutofit/>
          </a:bodyPr>
          <a:lstStyle/>
          <a:p>
            <a:r>
              <a:rPr lang="lt-LT" sz="2800" dirty="0" smtClean="0"/>
              <a:t>DOKUMENTAI SIUNČIAMI </a:t>
            </a:r>
            <a:r>
              <a:rPr lang="lt-LT" sz="2800" dirty="0" smtClean="0">
                <a:solidFill>
                  <a:srgbClr val="FF0000"/>
                </a:solidFill>
              </a:rPr>
              <a:t>ATSKIRAIS LAIŠKAIS </a:t>
            </a:r>
            <a:r>
              <a:rPr lang="lt-LT" sz="2800" dirty="0" smtClean="0"/>
              <a:t>PAGAL POBŪDĮ:</a:t>
            </a:r>
          </a:p>
          <a:p>
            <a:r>
              <a:rPr lang="lt-LT" sz="2800" dirty="0" smtClean="0"/>
              <a:t>Vienas laiškas – sutartys</a:t>
            </a:r>
          </a:p>
          <a:p>
            <a:r>
              <a:rPr lang="lt-LT" sz="2800" dirty="0" smtClean="0"/>
              <a:t>Antras laiškas – lankomumas</a:t>
            </a:r>
          </a:p>
          <a:p>
            <a:r>
              <a:rPr lang="lt-LT" sz="2800" dirty="0" smtClean="0"/>
              <a:t>Trečias laiškas – NVŠ finansavimo sąrašas</a:t>
            </a:r>
          </a:p>
          <a:p>
            <a:r>
              <a:rPr lang="lt-LT" sz="2800" dirty="0" smtClean="0"/>
              <a:t>Ketvirtas laiškas – ataskaita ir t.t.</a:t>
            </a:r>
          </a:p>
          <a:p>
            <a:pPr marL="0" indent="0">
              <a:buNone/>
            </a:pPr>
            <a:endParaRPr lang="lt-LT" sz="2800" dirty="0"/>
          </a:p>
          <a:p>
            <a:r>
              <a:rPr lang="lt-LT" sz="2800" dirty="0" smtClean="0"/>
              <a:t>SVARBU – LAIŠKUS SIŲSTI TIK TAM SPECIALISTUI, KURIAM PRISKIRTAS ATITINKAMAS DOKUMENTAS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9925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68774" y="227215"/>
            <a:ext cx="8596668" cy="1320800"/>
          </a:xfrm>
        </p:spPr>
        <p:txBody>
          <a:bodyPr/>
          <a:lstStyle/>
          <a:p>
            <a:r>
              <a:rPr lang="lt-LT" dirty="0" smtClean="0"/>
              <a:t>MOKYMO SUTARTIS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12678" y="1066079"/>
            <a:ext cx="10184631" cy="579192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lt-LT" sz="2000" dirty="0" smtClean="0"/>
              <a:t>NUSKANUOTA KIEKVIENO VAIKO SUTARTIS PAVADINAMA VAIKO VARDU IR PAVARDE.</a:t>
            </a:r>
          </a:p>
          <a:p>
            <a:pPr>
              <a:buFont typeface="+mj-lt"/>
              <a:buAutoNum type="arabicPeriod"/>
            </a:pPr>
            <a:r>
              <a:rPr lang="lt-LT" sz="2000" dirty="0"/>
              <a:t>VISOS SUTARTYS KELIAMOS Į VIENĄ APLANKĄ (JEI VAIKAI SKIRSTOMI Į GRUPES – GALI BŪTI KELETAS APLANKŲ</a:t>
            </a:r>
            <a:r>
              <a:rPr lang="lt-LT" sz="2000" dirty="0" smtClean="0"/>
              <a:t>);</a:t>
            </a:r>
          </a:p>
          <a:p>
            <a:pPr>
              <a:buFont typeface="+mj-lt"/>
              <a:buAutoNum type="arabicPeriod"/>
            </a:pPr>
            <a:r>
              <a:rPr lang="lt-LT" sz="2000" dirty="0" smtClean="0"/>
              <a:t>APLANKAS PAVADINAMAS ĮSTAIGOS PAVADINIMU </a:t>
            </a:r>
            <a:r>
              <a:rPr lang="lt-L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(GRACIJA SUTARTYS). </a:t>
            </a:r>
            <a:r>
              <a:rPr lang="lt-LT" sz="2000" dirty="0" smtClean="0">
                <a:solidFill>
                  <a:schemeClr val="tx1"/>
                </a:solidFill>
              </a:rPr>
              <a:t>JEIGU APLANKŲ YRA DAUGIAU – VISI TURI BŪTI SU PAVADINIMU </a:t>
            </a:r>
            <a:r>
              <a:rPr lang="lt-L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(GRACIJA SUTARTYS 1/ GRACIJA SUTARTYS 2/ GRACIJA SUTARTYS 3)</a:t>
            </a:r>
          </a:p>
          <a:p>
            <a:pPr>
              <a:buFont typeface="+mj-lt"/>
              <a:buAutoNum type="arabicPeriod"/>
            </a:pPr>
            <a:r>
              <a:rPr lang="lt-LT" sz="2000" dirty="0" smtClean="0"/>
              <a:t>APLANKAS SUFORMUOJAMAS Į </a:t>
            </a:r>
            <a:r>
              <a:rPr lang="lt-L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ZIP</a:t>
            </a:r>
            <a:r>
              <a:rPr lang="lt-LT" sz="2000" dirty="0" smtClean="0"/>
              <a:t> FORMATĄ.</a:t>
            </a:r>
          </a:p>
          <a:p>
            <a:pPr>
              <a:buFont typeface="+mj-lt"/>
              <a:buAutoNum type="arabicPeriod"/>
            </a:pPr>
            <a:r>
              <a:rPr lang="lt-L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ZIP</a:t>
            </a:r>
            <a:r>
              <a:rPr lang="lt-LT" sz="2000" dirty="0" smtClean="0"/>
              <a:t> APLANKAS SIUNČIAMAS EL.PAŠTU </a:t>
            </a:r>
            <a:r>
              <a:rPr lang="lt-LT" sz="2000" dirty="0" err="1" smtClean="0">
                <a:hlinkClick r:id="rId2"/>
              </a:rPr>
              <a:t>sigita.muravjova@klaipeda.lt</a:t>
            </a:r>
            <a:r>
              <a:rPr lang="lt-LT" sz="2000" dirty="0" smtClean="0"/>
              <a:t> ARBA PER </a:t>
            </a:r>
            <a:r>
              <a:rPr lang="lt-LT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WETRANSFER</a:t>
            </a:r>
            <a:r>
              <a:rPr lang="lt-LT" sz="2000" dirty="0" smtClean="0"/>
              <a:t> PROGRAMĄ.</a:t>
            </a:r>
          </a:p>
          <a:p>
            <a:pPr>
              <a:buFont typeface="+mj-lt"/>
              <a:buAutoNum type="arabicPeriod"/>
            </a:pPr>
            <a:r>
              <a:rPr lang="lt-LT" sz="2000" dirty="0" smtClean="0"/>
              <a:t>NVŠ PROGRAMOS EIGOJE SUDARYTOS SUTARTYS SIUNČIAMOS:</a:t>
            </a:r>
          </a:p>
          <a:p>
            <a:pPr>
              <a:buFont typeface="+mj-lt"/>
              <a:buAutoNum type="arabicPeriod"/>
            </a:pPr>
            <a:r>
              <a:rPr lang="lt-LT" sz="2000" dirty="0" smtClean="0"/>
              <a:t>JEIGU 1-2 – NURODYTU EL. PAŠTU PRISEGUS DOKUMENTUS;</a:t>
            </a:r>
          </a:p>
          <a:p>
            <a:pPr>
              <a:buFont typeface="+mj-lt"/>
              <a:buAutoNum type="arabicPeriod"/>
            </a:pPr>
            <a:r>
              <a:rPr lang="lt-LT" sz="2000" dirty="0" smtClean="0"/>
              <a:t>JEI DAUGIAU – ZIP FORMATU (KAIP PAAIŠKINTA </a:t>
            </a:r>
            <a:r>
              <a:rPr lang="lt-LT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lt-LT" sz="2000" dirty="0" smtClean="0"/>
              <a:t> PUNKTE).</a:t>
            </a:r>
          </a:p>
          <a:p>
            <a:pPr>
              <a:buFont typeface="+mj-lt"/>
              <a:buAutoNum type="arabicPeriod"/>
            </a:pPr>
            <a:r>
              <a:rPr lang="lt-LT" sz="2000" dirty="0"/>
              <a:t>SUTARTYS PILDOMOS </a:t>
            </a:r>
            <a:r>
              <a:rPr lang="lt-LT" sz="2000" dirty="0" smtClean="0"/>
              <a:t>KOMPIUTERIU, UŽPILDOMI VISI REIKALINGI LAUKAI. NUSKANUOTAS DOKUMENTAS TURI BŪTI AIŠKIAI ĮSKAITOMAS. </a:t>
            </a:r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04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23371" cy="1320800"/>
          </a:xfrm>
        </p:spPr>
        <p:txBody>
          <a:bodyPr>
            <a:normAutofit/>
          </a:bodyPr>
          <a:lstStyle/>
          <a:p>
            <a:r>
              <a:rPr lang="lt-LT" sz="2800" dirty="0"/>
              <a:t>DOKUMENTŲ (SKANUOTŲ/WORD/EXCEL/NUOTRAUKŲ) SIUNTIMO TAISYKLĖS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3" y="1477819"/>
            <a:ext cx="8524858" cy="5380181"/>
          </a:xfrm>
        </p:spPr>
      </p:pic>
      <p:sp>
        <p:nvSpPr>
          <p:cNvPr id="5" name="TextBox 4"/>
          <p:cNvSpPr txBox="1"/>
          <p:nvPr/>
        </p:nvSpPr>
        <p:spPr>
          <a:xfrm>
            <a:off x="436264" y="3316638"/>
            <a:ext cx="261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Nėra aišku kokios įstaigos dokumentas 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4503022" y="2670307"/>
            <a:ext cx="34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Nėra aišku kokios įstaigos ir kokio pobūdžio dokumentas</a:t>
            </a:r>
            <a:endParaRPr lang="lt-LT" dirty="0"/>
          </a:p>
        </p:txBody>
      </p:sp>
      <p:sp>
        <p:nvSpPr>
          <p:cNvPr id="7" name="Rodyklė žemyn 6"/>
          <p:cNvSpPr/>
          <p:nvPr/>
        </p:nvSpPr>
        <p:spPr>
          <a:xfrm rot="17363174">
            <a:off x="1892960" y="3546461"/>
            <a:ext cx="484632" cy="135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odyklė žemyn 7"/>
          <p:cNvSpPr/>
          <p:nvPr/>
        </p:nvSpPr>
        <p:spPr>
          <a:xfrm rot="2770203">
            <a:off x="4112692" y="31505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33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06089" y="518160"/>
            <a:ext cx="8911242" cy="1327266"/>
          </a:xfrm>
        </p:spPr>
        <p:txBody>
          <a:bodyPr>
            <a:noAutofit/>
          </a:bodyPr>
          <a:lstStyle/>
          <a:p>
            <a:r>
              <a:rPr lang="lt-LT" sz="2800" dirty="0"/>
              <a:t>DOKUMENTŲ (SKANUOTŲ/WORD/EXCEL/NUOTRAUKŲ) SIUNTIMO TAISYKLĖS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5" y="1463040"/>
            <a:ext cx="8495607" cy="5170515"/>
          </a:xfrm>
        </p:spPr>
      </p:pic>
    </p:spTree>
    <p:extLst>
      <p:ext uri="{BB962C8B-B14F-4D97-AF65-F5344CB8AC3E}">
        <p14:creationId xmlns:p14="http://schemas.microsoft.com/office/powerpoint/2010/main" val="5084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95807" y="332509"/>
            <a:ext cx="9264688" cy="1320800"/>
          </a:xfrm>
        </p:spPr>
        <p:txBody>
          <a:bodyPr>
            <a:normAutofit/>
          </a:bodyPr>
          <a:lstStyle/>
          <a:p>
            <a:r>
              <a:rPr lang="lt-LT" sz="2800" dirty="0" smtClean="0"/>
              <a:t>DOKUMENTŲ (SKANUOTŲ/WORD/EXCEL/NUOTRAUKŲ) SIUNTIMO TAISYKLĖS</a:t>
            </a:r>
            <a:endParaRPr lang="lt-LT" sz="28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1529543"/>
            <a:ext cx="8686802" cy="5328457"/>
          </a:xfrm>
        </p:spPr>
      </p:pic>
    </p:spTree>
    <p:extLst>
      <p:ext uri="{BB962C8B-B14F-4D97-AF65-F5344CB8AC3E}">
        <p14:creationId xmlns:p14="http://schemas.microsoft.com/office/powerpoint/2010/main" val="908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06993" cy="1320800"/>
          </a:xfrm>
        </p:spPr>
        <p:txBody>
          <a:bodyPr>
            <a:noAutofit/>
          </a:bodyPr>
          <a:lstStyle/>
          <a:p>
            <a:r>
              <a:rPr lang="lt-LT" sz="2800" dirty="0"/>
              <a:t>DOKUMENTŲ (SKANUOTŲ/WORD/EXCEL/NUOTRAUKŲ) SIUNTIMO TAISYKLĖS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1736464"/>
            <a:ext cx="8532352" cy="4813965"/>
          </a:xfrm>
        </p:spPr>
      </p:pic>
    </p:spTree>
    <p:extLst>
      <p:ext uri="{BB962C8B-B14F-4D97-AF65-F5344CB8AC3E}">
        <p14:creationId xmlns:p14="http://schemas.microsoft.com/office/powerpoint/2010/main" val="38717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426720"/>
            <a:ext cx="9015306" cy="1003069"/>
          </a:xfrm>
        </p:spPr>
        <p:txBody>
          <a:bodyPr>
            <a:noAutofit/>
          </a:bodyPr>
          <a:lstStyle/>
          <a:p>
            <a:r>
              <a:rPr lang="lt-LT" sz="2800" dirty="0"/>
              <a:t>DOKUMENTŲ (SKANUOTŲ/WORD/EXCEL/NUOTRAUKŲ) SIUNTIMO TAISYKLĖS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429789"/>
            <a:ext cx="9439256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PAVADINIMŲ RAŠYMAS ANT DOKUMENTO</a:t>
            </a:r>
          </a:p>
          <a:p>
            <a:r>
              <a:rPr lang="lt-LT" dirty="0" smtClean="0"/>
              <a:t>TAIP TURI BŪTI:</a:t>
            </a:r>
          </a:p>
          <a:p>
            <a:r>
              <a:rPr lang="lt-LT" dirty="0" smtClean="0">
                <a:solidFill>
                  <a:srgbClr val="FF0000"/>
                </a:solidFill>
              </a:rPr>
              <a:t>PIRMA – RAŠOMAS </a:t>
            </a:r>
            <a:r>
              <a:rPr lang="lt-LT" dirty="0" smtClean="0"/>
              <a:t>ĮSTAIGOS PAVADINIMAS. </a:t>
            </a:r>
            <a:r>
              <a:rPr lang="lt-LT" b="1" dirty="0" smtClean="0">
                <a:solidFill>
                  <a:srgbClr val="FF0000"/>
                </a:solidFill>
              </a:rPr>
              <a:t>NERAŠYTI -</a:t>
            </a:r>
            <a:r>
              <a:rPr lang="lt-LT" dirty="0" smtClean="0"/>
              <a:t> VšĮ, UAB, Laisvasis mokytojas, programos pavadinimų, Klaipėdos miesto savivaldybės futbolo klubo.....ir t.t.</a:t>
            </a:r>
          </a:p>
          <a:p>
            <a:r>
              <a:rPr lang="lt-LT" dirty="0" smtClean="0"/>
              <a:t>Cunamis lankomumas 03/ </a:t>
            </a:r>
            <a:r>
              <a:rPr lang="lt-LT" dirty="0"/>
              <a:t>Cunamis </a:t>
            </a:r>
            <a:r>
              <a:rPr lang="lt-LT" dirty="0" smtClean="0"/>
              <a:t>NVŠ finansavimo sąrašas 05/ Cunamis NVŠ ataskaita</a:t>
            </a:r>
          </a:p>
          <a:p>
            <a:r>
              <a:rPr lang="lt-LT" dirty="0" smtClean="0"/>
              <a:t>Cunamis lankomumas 05</a:t>
            </a:r>
            <a:r>
              <a:rPr lang="lt-LT" dirty="0"/>
              <a:t>/ Cunamis </a:t>
            </a:r>
            <a:r>
              <a:rPr lang="lt-LT" dirty="0" smtClean="0"/>
              <a:t>NVŠ </a:t>
            </a:r>
            <a:r>
              <a:rPr lang="lt-LT" dirty="0"/>
              <a:t>finansavimo sąrašas </a:t>
            </a:r>
            <a:r>
              <a:rPr lang="lt-LT" dirty="0" smtClean="0"/>
              <a:t>05</a:t>
            </a:r>
          </a:p>
          <a:p>
            <a:r>
              <a:rPr lang="lt-LT" dirty="0"/>
              <a:t>A. Andrijauskas lankomumas 06/ A. Andrijauskas NVŠ finansavimo sąrašas </a:t>
            </a:r>
            <a:r>
              <a:rPr lang="lt-LT" dirty="0" smtClean="0"/>
              <a:t>05/</a:t>
            </a:r>
            <a:r>
              <a:rPr lang="lt-LT" dirty="0" err="1" smtClean="0"/>
              <a:t>A.Andrijauskas</a:t>
            </a:r>
            <a:r>
              <a:rPr lang="lt-LT" dirty="0" smtClean="0"/>
              <a:t>  NVŠ ataskaita </a:t>
            </a:r>
            <a:endParaRPr lang="lt-LT" dirty="0"/>
          </a:p>
          <a:p>
            <a:r>
              <a:rPr lang="lt-LT" dirty="0" smtClean="0">
                <a:solidFill>
                  <a:srgbClr val="FF0000"/>
                </a:solidFill>
              </a:rPr>
              <a:t>ANTRA – RAŠOMAS </a:t>
            </a:r>
            <a:r>
              <a:rPr lang="lt-LT" dirty="0" smtClean="0"/>
              <a:t>DOKUMENTO POBŪDIS (lankomumas, NVŠ finansavimo sąrašas, sąmata, įgaliojimas, prašymas ir t.t.)</a:t>
            </a:r>
          </a:p>
          <a:p>
            <a:r>
              <a:rPr lang="lt-LT" dirty="0" smtClean="0"/>
              <a:t>Įstaigos, </a:t>
            </a:r>
            <a:r>
              <a:rPr lang="lt-LT" dirty="0"/>
              <a:t>kurių pavadinimai yra </a:t>
            </a:r>
            <a:r>
              <a:rPr lang="lt-LT" dirty="0" smtClean="0"/>
              <a:t>ilgi (sudaryti iš 3 ir daugiau žodžių) </a:t>
            </a:r>
            <a:r>
              <a:rPr lang="lt-LT" dirty="0"/>
              <a:t>– </a:t>
            </a:r>
            <a:r>
              <a:rPr lang="lt-LT" dirty="0" smtClean="0"/>
              <a:t>gali </a:t>
            </a:r>
            <a:r>
              <a:rPr lang="lt-LT" dirty="0"/>
              <a:t>naudoti </a:t>
            </a:r>
            <a:r>
              <a:rPr lang="lt-LT" dirty="0" smtClean="0"/>
              <a:t>trumpinius</a:t>
            </a:r>
            <a:r>
              <a:rPr lang="lt-LT" dirty="0"/>
              <a:t> </a:t>
            </a:r>
            <a:r>
              <a:rPr lang="lt-LT" dirty="0" smtClean="0"/>
              <a:t>pvz.: </a:t>
            </a:r>
            <a:r>
              <a:rPr lang="lt-LT" dirty="0"/>
              <a:t>BTM </a:t>
            </a:r>
            <a:r>
              <a:rPr lang="lt-LT" dirty="0" smtClean="0"/>
              <a:t>– Baltijos tarptautinė mokykla; AMES – American English </a:t>
            </a:r>
            <a:r>
              <a:rPr lang="lt-LT" dirty="0" err="1" smtClean="0"/>
              <a:t>School</a:t>
            </a:r>
            <a:r>
              <a:rPr lang="lt-LT" dirty="0" smtClean="0"/>
              <a:t>; Tolerancijos centras – Tolerancijos ir fizinės gerovės ugdymo centras</a:t>
            </a:r>
          </a:p>
          <a:p>
            <a:r>
              <a:rPr lang="lt-LT" dirty="0" smtClean="0"/>
              <a:t>ANT DOKUMENTŲ, KURIE SIUNČIAMI KIEKVIENĄ MĖNESĮ, PARAŠYTI TO MĖNESIO SKAIČIŲ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296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DOKUMENTAI, KURIE NEATSIDARO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9" y="1677892"/>
            <a:ext cx="8506481" cy="5180108"/>
          </a:xfrm>
        </p:spPr>
      </p:pic>
    </p:spTree>
    <p:extLst>
      <p:ext uri="{BB962C8B-B14F-4D97-AF65-F5344CB8AC3E}">
        <p14:creationId xmlns:p14="http://schemas.microsoft.com/office/powerpoint/2010/main" val="31946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02272" y="351906"/>
            <a:ext cx="8596668" cy="820189"/>
          </a:xfrm>
        </p:spPr>
        <p:txBody>
          <a:bodyPr/>
          <a:lstStyle/>
          <a:p>
            <a:r>
              <a:rPr lang="lt-LT" dirty="0" smtClean="0"/>
              <a:t>NETEISINGAI ATSIŲSTI DOKUMENTAI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9" y="1255222"/>
            <a:ext cx="8773461" cy="5602778"/>
          </a:xfrm>
        </p:spPr>
      </p:pic>
    </p:spTree>
    <p:extLst>
      <p:ext uri="{BB962C8B-B14F-4D97-AF65-F5344CB8AC3E}">
        <p14:creationId xmlns:p14="http://schemas.microsoft.com/office/powerpoint/2010/main" val="3278998546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419</Words>
  <Application>Microsoft Office PowerPoint</Application>
  <PresentationFormat>Plačiaekranė</PresentationFormat>
  <Paragraphs>54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Briaunota</vt:lpstr>
      <vt:lpstr>NVŠ dokumentų rengimas</vt:lpstr>
      <vt:lpstr>MOKYMO SUTARTIS</vt:lpstr>
      <vt:lpstr>DOKUMENTŲ (SKANUOTŲ/WORD/EXCEL/NUOTRAUKŲ) SIUNTIMO TAISYKLĖS</vt:lpstr>
      <vt:lpstr>DOKUMENTŲ (SKANUOTŲ/WORD/EXCEL/NUOTRAUKŲ) SIUNTIMO TAISYKLĖS</vt:lpstr>
      <vt:lpstr>DOKUMENTŲ (SKANUOTŲ/WORD/EXCEL/NUOTRAUKŲ) SIUNTIMO TAISYKLĖS</vt:lpstr>
      <vt:lpstr>DOKUMENTŲ (SKANUOTŲ/WORD/EXCEL/NUOTRAUKŲ) SIUNTIMO TAISYKLĖS</vt:lpstr>
      <vt:lpstr>DOKUMENTŲ (SKANUOTŲ/WORD/EXCEL/NUOTRAUKŲ) SIUNTIMO TAISYKLĖS</vt:lpstr>
      <vt:lpstr>DOKUMENTAI, KURIE NEATSIDARO</vt:lpstr>
      <vt:lpstr>NETEISINGAI ATSIŲSTI DOKUMENTAI</vt:lpstr>
      <vt:lpstr>NETEISINGAI ATSIŲSTI DOKUMENTAI</vt:lpstr>
      <vt:lpstr>NETEISINGAI ATSIŲSTI DOKUMENTAI</vt:lpstr>
      <vt:lpstr>NETEISINGAI ATSIŲSTI DOKUMENTAI</vt:lpstr>
      <vt:lpstr>NETEISINGAI ATSIŲSTI DOKUMENTAI</vt:lpstr>
      <vt:lpstr>GERAI ATSIŲSTAS DOKUMENTAS</vt:lpstr>
      <vt:lpstr>PARENGTŲ DOKUMENTŲ SIUNTIMAS</vt:lpstr>
      <vt:lpstr>PARENGTŲ DOKUMENTŲ SIUNTIMAS</vt:lpstr>
    </vt:vector>
  </TitlesOfParts>
  <Company>Klaipėdos miesto savivaldybės administracija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Sigita Muravjova</dc:creator>
  <cp:lastModifiedBy>Sigita Muravjova</cp:lastModifiedBy>
  <cp:revision>31</cp:revision>
  <dcterms:created xsi:type="dcterms:W3CDTF">2022-08-11T16:38:48Z</dcterms:created>
  <dcterms:modified xsi:type="dcterms:W3CDTF">2022-10-18T09:03:29Z</dcterms:modified>
</cp:coreProperties>
</file>