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8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 smtClean="0"/>
              <a:t>Spustelėkite norėdami redaguoti šablono paantraštės stilių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62404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97583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36603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42567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75590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01167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4233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59687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68703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18753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1360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2DA2A-748A-4669-BDDB-993CB42A193D}" type="datetimeFigureOut">
              <a:rPr lang="lt-LT" smtClean="0"/>
              <a:t>2021.10.19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25258-012B-4F52-84D1-0C928EA2E8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67925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sli.do/" TargetMode="External"/><Relationship Id="rId5" Type="http://schemas.openxmlformats.org/officeDocument/2006/relationships/hyperlink" Target="https://youtu.be/ztoRB6zMnAo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veikslėlis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65" y="3634126"/>
            <a:ext cx="6141409" cy="2757965"/>
          </a:xfrm>
          <a:prstGeom prst="rect">
            <a:avLst/>
          </a:prstGeom>
        </p:spPr>
      </p:pic>
      <p:sp>
        <p:nvSpPr>
          <p:cNvPr id="5" name="AutoShape 2" descr="https://www.klaipedosvvg.lt/wp-content/uploads/2017/03/Veiklosteritorija.jpg"/>
          <p:cNvSpPr>
            <a:spLocks noGrp="1" noChangeAspect="1" noChangeArrowheads="1"/>
          </p:cNvSpPr>
          <p:nvPr>
            <p:ph type="ctrTitle"/>
          </p:nvPr>
        </p:nvSpPr>
        <p:spPr bwMode="auto">
          <a:xfrm>
            <a:off x="6372809" y="581990"/>
            <a:ext cx="5318448" cy="319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lt-LT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O N F E R E N C I J A</a:t>
            </a:r>
            <a:br>
              <a:rPr lang="lt-LT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KLAIPĖDOS </a:t>
            </a:r>
            <a:r>
              <a:rPr lang="lt-LT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MIESTO INTEGRUOTŲ INVESTICIJŲ TERITORIJOS VIETOS VEIKLOS GRUPĖS 2016-2022 M. VIETOS PLĖTROS STRATEGIJOS ĮGYVENDINIMO </a:t>
            </a:r>
            <a:r>
              <a:rPr lang="lt-LT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TARPINIŲ REZULTATŲ PRISTATYMAS</a:t>
            </a:r>
            <a:endParaRPr lang="lt-LT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457200" y="1259633"/>
            <a:ext cx="4096137" cy="730409"/>
          </a:xfrm>
        </p:spPr>
        <p:txBody>
          <a:bodyPr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SPALIO</a:t>
            </a:r>
            <a:r>
              <a:rPr lang="lt-LT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r>
              <a:rPr lang="lt-LT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aveikslėlis 3" descr="ESFIVP-I-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76" y="4376057"/>
            <a:ext cx="4293870" cy="21545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Antrinis pavadinimas 2"/>
          <p:cNvSpPr txBox="1">
            <a:spLocks/>
          </p:cNvSpPr>
          <p:nvPr/>
        </p:nvSpPr>
        <p:spPr>
          <a:xfrm>
            <a:off x="4049486" y="407163"/>
            <a:ext cx="2153506" cy="59849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</a:p>
        </p:txBody>
      </p:sp>
      <p:cxnSp>
        <p:nvCxnSpPr>
          <p:cNvPr id="9" name="Tiesioji jungtis 8"/>
          <p:cNvCxnSpPr/>
          <p:nvPr/>
        </p:nvCxnSpPr>
        <p:spPr>
          <a:xfrm flipV="1">
            <a:off x="3577361" y="1846093"/>
            <a:ext cx="989043" cy="9339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Antrinis pavadinimas 2"/>
          <p:cNvSpPr txBox="1">
            <a:spLocks/>
          </p:cNvSpPr>
          <p:nvPr/>
        </p:nvSpPr>
        <p:spPr>
          <a:xfrm>
            <a:off x="251928" y="320352"/>
            <a:ext cx="3984170" cy="311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endParaRPr lang="lt-LT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Antrinis pavadinimas 2"/>
          <p:cNvSpPr txBox="1">
            <a:spLocks/>
          </p:cNvSpPr>
          <p:nvPr/>
        </p:nvSpPr>
        <p:spPr>
          <a:xfrm>
            <a:off x="457201" y="517702"/>
            <a:ext cx="4096136" cy="7419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lt-LT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Klaipėdos miesto</a:t>
            </a:r>
            <a:endParaRPr lang="lt-LT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aveikslėlis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1" y="320352"/>
            <a:ext cx="958988" cy="1070299"/>
          </a:xfrm>
          <a:prstGeom prst="rect">
            <a:avLst/>
          </a:prstGeom>
        </p:spPr>
      </p:pic>
      <p:sp>
        <p:nvSpPr>
          <p:cNvPr id="16" name="AutoShape 6" descr="Klaipėdos miesto detektyvai“: klaipėdiečių žaidimas klaipėdiečiams |  Kultūra | 15min.l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7" name="AutoShape 8" descr="Klaipėdos miesto detektyvai“: klaipėdiečių žaidimas klaipėdiečiams |  Kultūra | 15min.l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4" name="Antrinis pavadinimas 2"/>
          <p:cNvSpPr txBox="1">
            <a:spLocks/>
          </p:cNvSpPr>
          <p:nvPr/>
        </p:nvSpPr>
        <p:spPr>
          <a:xfrm>
            <a:off x="558942" y="2081572"/>
            <a:ext cx="4096137" cy="16950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lt-LT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Transliacijos nuoroda dalyviams:</a:t>
            </a:r>
          </a:p>
          <a:p>
            <a:pPr algn="r"/>
            <a:r>
              <a:rPr lang="lt-LT" sz="1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https://youtu.be/ztoRB6zMnAo</a:t>
            </a:r>
            <a:endParaRPr lang="lt-LT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lt-LT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r"/>
            <a:r>
              <a:rPr lang="lt-LT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Klausimus bus galima užduoti:</a:t>
            </a:r>
          </a:p>
          <a:p>
            <a:pPr algn="r"/>
            <a:r>
              <a:rPr lang="lt-LT" sz="1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https://www.sli.do/</a:t>
            </a:r>
            <a:endParaRPr lang="lt-LT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lt-LT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prisijungimo kodas: #Klaipeda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endParaRPr lang="lt-LT" sz="9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01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249063"/>
              </p:ext>
            </p:extLst>
          </p:nvPr>
        </p:nvGraphicFramePr>
        <p:xfrm>
          <a:off x="373224" y="624078"/>
          <a:ext cx="10683550" cy="48903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37151">
                  <a:extLst>
                    <a:ext uri="{9D8B030D-6E8A-4147-A177-3AD203B41FA5}">
                      <a16:colId xmlns:a16="http://schemas.microsoft.com/office/drawing/2014/main" val="4049634113"/>
                    </a:ext>
                  </a:extLst>
                </a:gridCol>
                <a:gridCol w="1077691">
                  <a:extLst>
                    <a:ext uri="{9D8B030D-6E8A-4147-A177-3AD203B41FA5}">
                      <a16:colId xmlns:a16="http://schemas.microsoft.com/office/drawing/2014/main" val="4149880281"/>
                    </a:ext>
                  </a:extLst>
                </a:gridCol>
                <a:gridCol w="4068708">
                  <a:extLst>
                    <a:ext uri="{9D8B030D-6E8A-4147-A177-3AD203B41FA5}">
                      <a16:colId xmlns:a16="http://schemas.microsoft.com/office/drawing/2014/main" val="2952090096"/>
                    </a:ext>
                  </a:extLst>
                </a:gridCol>
              </a:tblGrid>
              <a:tr h="21141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DALYVIŲ PRISIJUNGIMAS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9.45 – 10.00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237009"/>
                  </a:ext>
                </a:extLst>
              </a:tr>
              <a:tr h="21141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KLAIPĖDOS MIESTO SAVIVALDYBĖS VADOVYBĖ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10.00 – 10.05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VADOVYBĖS SVEIKINIMO ŽODIS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094092"/>
                  </a:ext>
                </a:extLst>
              </a:tr>
              <a:tr h="422825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Asociacija „Klaipėdos miesto integruotų investicijų teritorijos vietos veiklos grupė“, </a:t>
                      </a: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INDRĖ BUTENIENĖ</a:t>
                      </a:r>
                      <a:endParaRPr lang="lt-LT" sz="125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10.05 -10.15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KLAIPĖDOS M. IIT VVG VEIKLOS 2017-2020 M. REZULTATAI</a:t>
                      </a: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3301231"/>
                  </a:ext>
                </a:extLst>
              </a:tr>
              <a:tr h="44305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VšĮ „Kurianti partnerystė“, </a:t>
                      </a: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projektas „Sukurk ir įgyvendink – Klaipėdos kūrybiško verslo uostas“, VIKTORIJA GUDELĖ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10.20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10.30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KAIP SUKURTI PARTNERYSTĘ ARBA 18 DŽIAUGSMO ISTORIJŲ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1559004"/>
                  </a:ext>
                </a:extLst>
              </a:tr>
              <a:tr h="46501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VšĮ socialinių mokslų kolegija, </a:t>
                      </a: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projektas „grožio ambasada“, EIMANTĖ ŠAKALINĖ IR ŽIVILĖ JUCEVIČIENĖ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10.35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10.45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PROJEKTO „GROŽIO AMBASADA“ SĖKMĖS ISTORIJA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665026"/>
                  </a:ext>
                </a:extLst>
              </a:tr>
              <a:tr h="850645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Asociacija Klaipėdos miesto neįgaliųjų draugija,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projektas „savipagalbos grupių, sociokultūrinių, informavimo ir kitų paslaugų teikimas tikslinėje teritorijoje gyvenantiems neįgaliesiems ir jų </a:t>
                      </a:r>
                      <a:r>
                        <a:rPr lang="lt-LT" sz="125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šeimos nariams“, </a:t>
                      </a:r>
                      <a:endParaRPr lang="lt-LT" sz="1250" b="1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NERINGA VENCKIENĖ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10.50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11.00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NEĮGALIŲJŲ IR DĖL LIGOS KRIZĘ PATIRIANČIŲ ASMENŲ BEI JŲ ŠEIMŲ NARIŲ, GYVENANČIŲ KLAIPĖDOS VVG TERITORIJOJE, SOCIALINĖS ATSKIRTIES MAŽINIMAS</a:t>
                      </a: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460343"/>
                  </a:ext>
                </a:extLst>
              </a:tr>
              <a:tr h="634238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VšĮ Šv. Pranciškaus onkologijos centras, </a:t>
                      </a: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projektas „Novatoriškų psichosocialinių paslaugų plėtra krizę išgyvenantiems onkologiniams ligoniams ir jų artimiesiems“, ALDONA KERPYTĖ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11.05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11.15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NOVATORIŠKŲ PSICHOSOCIALINIŲ PASLAUGŲ PLĖTRA</a:t>
                      </a:r>
                      <a:r>
                        <a:rPr lang="lt-LT" sz="125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lt-LT" sz="125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KRIZĘ IŠGYVENANTIEMS ONKOLOGINIAMS LIGONIAMS IR  ARTIMIESIEMS</a:t>
                      </a:r>
                      <a:endParaRPr lang="lt-LT" sz="125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875376"/>
                  </a:ext>
                </a:extLst>
              </a:tr>
              <a:tr h="466228">
                <a:tc>
                  <a:txBody>
                    <a:bodyPr/>
                    <a:lstStyle/>
                    <a:p>
                      <a:pPr algn="r">
                        <a:spcAft>
                          <a:spcPts val="800"/>
                        </a:spcAft>
                      </a:pP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VšĮ ,,Asmenybės ugdymo kultūros centras”,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projektas „Atvira jaunimo erdvė ir mobili bendruomenė korpusas 3“, </a:t>
                      </a: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DAINIUS ŠILINGAS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11.20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11.30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AJE IR JOS DARBAS KLAIPĖDOJE SIEKIANT ĮKURTI NEFORMALIOJO ŠVIETIMO CENTRĄ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8958767"/>
                  </a:ext>
                </a:extLst>
              </a:tr>
              <a:tr h="3951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VšĮ „</a:t>
                      </a:r>
                      <a:r>
                        <a:rPr lang="lt-LT" sz="125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Liberi</a:t>
                      </a: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“,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projektas „Prevencinių veiklų organizavimas socialinę atskirtį patiriantiems vaikams ir jaunuoliams“, </a:t>
                      </a: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RITA ČĖSNAITĖ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11.35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11.45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VAIKŲ IR JAUNUOLIŲ, PATIRIANČIŲ SOCIALINĘ ATSKIRTĮ, ĮTRAUKIMAS Į PREVENCINES VEIKLAS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801389"/>
                  </a:ext>
                </a:extLst>
              </a:tr>
              <a:tr h="3951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lt-LT" sz="125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Asociacija „Mano miestas Klaipėda“,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projektas „Verslo švyturys“,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REMIGIJUS ŽIOGAS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11.50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12.00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JEIGU GALIU AŠ, GALI IR TU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6795837"/>
                  </a:ext>
                </a:extLst>
              </a:tr>
              <a:tr h="3951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Moderatorius REMIGIJUS ŽIOGAS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12.05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lt-LT" sz="125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13.00</a:t>
                      </a:r>
                      <a:endParaRPr lang="lt-LT" sz="125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lt-LT" sz="12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KLAUSIMŲ-ATSAKYMŲ SESIJA, RENGINIO UŽDARYMAS</a:t>
                      </a:r>
                      <a:endParaRPr lang="lt-LT" sz="12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165" marR="611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502628"/>
                  </a:ext>
                </a:extLst>
              </a:tr>
            </a:tbl>
          </a:graphicData>
        </a:graphic>
      </p:graphicFrame>
      <p:sp>
        <p:nvSpPr>
          <p:cNvPr id="3" name="Antrinis pavadinimas 2"/>
          <p:cNvSpPr txBox="1">
            <a:spLocks/>
          </p:cNvSpPr>
          <p:nvPr/>
        </p:nvSpPr>
        <p:spPr>
          <a:xfrm>
            <a:off x="10651260" y="306896"/>
            <a:ext cx="1654941" cy="59517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lt-LT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</a:p>
        </p:txBody>
      </p:sp>
      <p:pic>
        <p:nvPicPr>
          <p:cNvPr id="4" name="Paveikslėlis 3" descr="ESFIVP-I-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81" y="5540779"/>
            <a:ext cx="2248056" cy="1153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aveikslėlis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919" y="5595589"/>
            <a:ext cx="1033464" cy="1033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4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275</TotalTime>
  <Words>359</Words>
  <Application>Microsoft Office PowerPoint</Application>
  <PresentationFormat>Plačiaekranė</PresentationFormat>
  <Paragraphs>56</Paragraphs>
  <Slides>2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„Office“ tema</vt:lpstr>
      <vt:lpstr>K O N F E R E N C I J A  KLAIPĖDOS MIESTO INTEGRUOTŲ INVESTICIJŲ TERITORIJOS VIETOS VEIKLOS GRUPĖS 2016-2022 M. VIETOS PLĖTROS STRATEGIJOS ĮGYVENDINIMO TARPINIŲ REZULTATŲ PRISTATYMAS</vt:lpstr>
      <vt:lpstr>„PowerPoint“ pateiktis</vt:lpstr>
    </vt:vector>
  </TitlesOfParts>
  <Company>Klaipėdos miesto savivaldybės administracija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Snieguole Kacerauskaite</dc:creator>
  <cp:lastModifiedBy>Snieguole Kacerauskaite</cp:lastModifiedBy>
  <cp:revision>15</cp:revision>
  <dcterms:created xsi:type="dcterms:W3CDTF">2021-10-14T12:18:39Z</dcterms:created>
  <dcterms:modified xsi:type="dcterms:W3CDTF">2021-10-19T16:08:01Z</dcterms:modified>
</cp:coreProperties>
</file>